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  <p:sldMasterId id="2147483824" r:id="rId2"/>
  </p:sldMasterIdLst>
  <p:notesMasterIdLst>
    <p:notesMasterId r:id="rId20"/>
  </p:notesMasterIdLst>
  <p:sldIdLst>
    <p:sldId id="260" r:id="rId3"/>
    <p:sldId id="395" r:id="rId4"/>
    <p:sldId id="423" r:id="rId5"/>
    <p:sldId id="526" r:id="rId6"/>
    <p:sldId id="433" r:id="rId7"/>
    <p:sldId id="397" r:id="rId8"/>
    <p:sldId id="540" r:id="rId9"/>
    <p:sldId id="528" r:id="rId10"/>
    <p:sldId id="529" r:id="rId11"/>
    <p:sldId id="530" r:id="rId12"/>
    <p:sldId id="531" r:id="rId13"/>
    <p:sldId id="532" r:id="rId14"/>
    <p:sldId id="533" r:id="rId15"/>
    <p:sldId id="534" r:id="rId16"/>
    <p:sldId id="542" r:id="rId17"/>
    <p:sldId id="541" r:id="rId18"/>
    <p:sldId id="28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C7C0"/>
    <a:srgbClr val="99FF66"/>
    <a:srgbClr val="B2DB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ustomXml" Target="../customXml/item2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064294-161D-4867-BB53-B1B5B64E77A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6A6A1C-4D89-4D19-80F9-994C5AE30932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1"/>
          <a:r>
            <a:rPr lang="ar-SA" sz="1600" dirty="0" smtClean="0">
              <a:latin typeface="Simplified Arabic" pitchFamily="18" charset="-78"/>
              <a:cs typeface="Simplified Arabic" pitchFamily="18" charset="-78"/>
            </a:rPr>
            <a:t>تقليص الفرق في بيانات الصادرات والواردات</a:t>
          </a:r>
          <a:endParaRPr lang="en-US" sz="1600" dirty="0">
            <a:latin typeface="Simplified Arabic" pitchFamily="18" charset="-78"/>
            <a:cs typeface="Simplified Arabic" pitchFamily="18" charset="-78"/>
          </a:endParaRPr>
        </a:p>
      </dgm:t>
    </dgm:pt>
    <dgm:pt modelId="{7B1E0BB6-4E75-4073-B0AE-10DB1327D542}" type="parTrans" cxnId="{338C7859-530B-4D00-8217-CB1D68E7111F}">
      <dgm:prSet/>
      <dgm:spPr/>
      <dgm:t>
        <a:bodyPr/>
        <a:lstStyle/>
        <a:p>
          <a:pPr rtl="1"/>
          <a:endParaRPr lang="en-US" sz="1600">
            <a:latin typeface="Simplified Arabic" pitchFamily="18" charset="-78"/>
            <a:cs typeface="Simplified Arabic" pitchFamily="18" charset="-78"/>
          </a:endParaRPr>
        </a:p>
      </dgm:t>
    </dgm:pt>
    <dgm:pt modelId="{4C287804-23A1-4C71-BCF7-51D39955D050}" type="sibTrans" cxnId="{338C7859-530B-4D00-8217-CB1D68E7111F}">
      <dgm:prSet/>
      <dgm:spPr/>
      <dgm:t>
        <a:bodyPr/>
        <a:lstStyle/>
        <a:p>
          <a:pPr rtl="1"/>
          <a:endParaRPr lang="en-US" sz="1600">
            <a:latin typeface="Simplified Arabic" pitchFamily="18" charset="-78"/>
            <a:cs typeface="Simplified Arabic" pitchFamily="18" charset="-78"/>
          </a:endParaRPr>
        </a:p>
      </dgm:t>
    </dgm:pt>
    <dgm:pt modelId="{E2D9883E-149B-4BEE-A54E-667775D50926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1"/>
          <a:r>
            <a:rPr lang="ar-SA" sz="1600" dirty="0" smtClean="0">
              <a:latin typeface="Simplified Arabic" pitchFamily="18" charset="-78"/>
              <a:cs typeface="Simplified Arabic" pitchFamily="18" charset="-78"/>
            </a:rPr>
            <a:t>تعزيز جودة البيانات ودقتها</a:t>
          </a:r>
          <a:endParaRPr lang="en-US" sz="1600" dirty="0">
            <a:latin typeface="Simplified Arabic" pitchFamily="18" charset="-78"/>
            <a:cs typeface="Simplified Arabic" pitchFamily="18" charset="-78"/>
          </a:endParaRPr>
        </a:p>
      </dgm:t>
    </dgm:pt>
    <dgm:pt modelId="{FDE1507B-3632-4E16-AAD4-C73B8AAC76CB}" type="parTrans" cxnId="{376B3615-2213-4931-91D7-AEEF10517AEC}">
      <dgm:prSet/>
      <dgm:spPr/>
      <dgm:t>
        <a:bodyPr/>
        <a:lstStyle/>
        <a:p>
          <a:pPr rtl="1"/>
          <a:endParaRPr lang="en-US" sz="1600">
            <a:latin typeface="Simplified Arabic" pitchFamily="18" charset="-78"/>
            <a:cs typeface="Simplified Arabic" pitchFamily="18" charset="-78"/>
          </a:endParaRPr>
        </a:p>
      </dgm:t>
    </dgm:pt>
    <dgm:pt modelId="{ACED6146-480E-4954-BBD9-46877254AAE3}" type="sibTrans" cxnId="{376B3615-2213-4931-91D7-AEEF10517AEC}">
      <dgm:prSet/>
      <dgm:spPr/>
      <dgm:t>
        <a:bodyPr/>
        <a:lstStyle/>
        <a:p>
          <a:pPr rtl="1"/>
          <a:endParaRPr lang="en-US" sz="1600">
            <a:latin typeface="Simplified Arabic" pitchFamily="18" charset="-78"/>
            <a:cs typeface="Simplified Arabic" pitchFamily="18" charset="-78"/>
          </a:endParaRPr>
        </a:p>
      </dgm:t>
    </dgm:pt>
    <dgm:pt modelId="{14E77539-DE48-4DFE-80AA-F926F186AB6F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1"/>
          <a:r>
            <a:rPr lang="ar-SA" sz="1600" dirty="0" smtClean="0">
              <a:latin typeface="Simplified Arabic" pitchFamily="18" charset="-78"/>
              <a:cs typeface="Simplified Arabic" pitchFamily="18" charset="-78"/>
            </a:rPr>
            <a:t>تحسين مستوى الشمول والتغطية للبيانات</a:t>
          </a:r>
          <a:endParaRPr lang="en-US" sz="1600" dirty="0">
            <a:latin typeface="Simplified Arabic" pitchFamily="18" charset="-78"/>
            <a:cs typeface="Simplified Arabic" pitchFamily="18" charset="-78"/>
          </a:endParaRPr>
        </a:p>
      </dgm:t>
    </dgm:pt>
    <dgm:pt modelId="{6C08B58A-2456-443E-9E95-AB9741B20188}" type="parTrans" cxnId="{521BA138-8FDF-456F-A0B6-F466A3C71940}">
      <dgm:prSet/>
      <dgm:spPr/>
      <dgm:t>
        <a:bodyPr/>
        <a:lstStyle/>
        <a:p>
          <a:pPr rtl="1"/>
          <a:endParaRPr lang="en-US" sz="1600">
            <a:latin typeface="Simplified Arabic" pitchFamily="18" charset="-78"/>
            <a:cs typeface="Simplified Arabic" pitchFamily="18" charset="-78"/>
          </a:endParaRPr>
        </a:p>
      </dgm:t>
    </dgm:pt>
    <dgm:pt modelId="{D74725E2-74A1-4462-9513-B061290EBE1E}" type="sibTrans" cxnId="{521BA138-8FDF-456F-A0B6-F466A3C71940}">
      <dgm:prSet/>
      <dgm:spPr/>
      <dgm:t>
        <a:bodyPr/>
        <a:lstStyle/>
        <a:p>
          <a:pPr rtl="1"/>
          <a:endParaRPr lang="en-US" sz="1600">
            <a:latin typeface="Simplified Arabic" pitchFamily="18" charset="-78"/>
            <a:cs typeface="Simplified Arabic" pitchFamily="18" charset="-78"/>
          </a:endParaRPr>
        </a:p>
      </dgm:t>
    </dgm:pt>
    <dgm:pt modelId="{FB99E68B-555B-45A7-BA75-3E821FDA738E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1"/>
          <a:r>
            <a:rPr lang="ar-SA" sz="1600" dirty="0" smtClean="0">
              <a:latin typeface="Simplified Arabic" pitchFamily="18" charset="-78"/>
              <a:cs typeface="Simplified Arabic" pitchFamily="18" charset="-78"/>
            </a:rPr>
            <a:t>توفير بيانات أكثر موثوقية لأغراض الدراسات</a:t>
          </a:r>
          <a:endParaRPr lang="en-US" sz="1600" dirty="0">
            <a:latin typeface="Simplified Arabic" pitchFamily="18" charset="-78"/>
            <a:cs typeface="Simplified Arabic" pitchFamily="18" charset="-78"/>
          </a:endParaRPr>
        </a:p>
      </dgm:t>
    </dgm:pt>
    <dgm:pt modelId="{1F6FE907-B6BB-4E28-A65B-6C4FEEF41E16}" type="parTrans" cxnId="{705D6F13-A2EA-4FE4-922F-5B64914709CA}">
      <dgm:prSet/>
      <dgm:spPr/>
      <dgm:t>
        <a:bodyPr/>
        <a:lstStyle/>
        <a:p>
          <a:endParaRPr lang="en-US" sz="1600">
            <a:latin typeface="Simplified Arabic" pitchFamily="18" charset="-78"/>
            <a:cs typeface="Simplified Arabic" pitchFamily="18" charset="-78"/>
          </a:endParaRPr>
        </a:p>
      </dgm:t>
    </dgm:pt>
    <dgm:pt modelId="{4C1EFBCA-BF40-440D-AE97-957C86589DC9}" type="sibTrans" cxnId="{705D6F13-A2EA-4FE4-922F-5B64914709CA}">
      <dgm:prSet/>
      <dgm:spPr/>
      <dgm:t>
        <a:bodyPr/>
        <a:lstStyle/>
        <a:p>
          <a:endParaRPr lang="en-US" sz="1600">
            <a:latin typeface="Simplified Arabic" pitchFamily="18" charset="-78"/>
            <a:cs typeface="Simplified Arabic" pitchFamily="18" charset="-78"/>
          </a:endParaRPr>
        </a:p>
      </dgm:t>
    </dgm:pt>
    <dgm:pt modelId="{D74A6263-782E-499B-928C-D5BBEBB413D7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1"/>
          <a:r>
            <a:rPr lang="ar-SA" sz="1600" dirty="0" smtClean="0">
              <a:latin typeface="Simplified Arabic" pitchFamily="18" charset="-78"/>
              <a:cs typeface="Simplified Arabic" pitchFamily="18" charset="-78"/>
            </a:rPr>
            <a:t>تعزيز التعاون وتبادل الخبرات بين أجهزة الإحصاء </a:t>
          </a:r>
          <a:endParaRPr lang="en-US" sz="1600" dirty="0">
            <a:latin typeface="Simplified Arabic" pitchFamily="18" charset="-78"/>
            <a:cs typeface="Simplified Arabic" pitchFamily="18" charset="-78"/>
          </a:endParaRPr>
        </a:p>
      </dgm:t>
    </dgm:pt>
    <dgm:pt modelId="{BDFC119F-52EB-4F4C-850F-EFAB93492E12}" type="parTrans" cxnId="{1ABD68AF-FD95-4FE0-B434-918613A265F1}">
      <dgm:prSet/>
      <dgm:spPr/>
      <dgm:t>
        <a:bodyPr/>
        <a:lstStyle/>
        <a:p>
          <a:endParaRPr lang="en-US" sz="1600">
            <a:latin typeface="Simplified Arabic" pitchFamily="18" charset="-78"/>
            <a:cs typeface="Simplified Arabic" pitchFamily="18" charset="-78"/>
          </a:endParaRPr>
        </a:p>
      </dgm:t>
    </dgm:pt>
    <dgm:pt modelId="{2CF147BF-BEEA-4CA4-A075-CA980A51CFA7}" type="sibTrans" cxnId="{1ABD68AF-FD95-4FE0-B434-918613A265F1}">
      <dgm:prSet/>
      <dgm:spPr/>
      <dgm:t>
        <a:bodyPr/>
        <a:lstStyle/>
        <a:p>
          <a:endParaRPr lang="en-US" sz="1600">
            <a:latin typeface="Simplified Arabic" pitchFamily="18" charset="-78"/>
            <a:cs typeface="Simplified Arabic" pitchFamily="18" charset="-78"/>
          </a:endParaRPr>
        </a:p>
      </dgm:t>
    </dgm:pt>
    <dgm:pt modelId="{28AFAE52-F9A1-4C53-8E48-C8C455E14026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1"/>
          <a:r>
            <a:rPr lang="ar-SA" sz="1600" dirty="0" smtClean="0">
              <a:latin typeface="Simplified Arabic" pitchFamily="18" charset="-78"/>
              <a:cs typeface="Simplified Arabic" pitchFamily="18" charset="-78"/>
            </a:rPr>
            <a:t>توفير بيانات ذات دقة عالية لصانع السياسات لأغراض الاتفاقيات التجارية </a:t>
          </a:r>
          <a:endParaRPr lang="en-US" sz="1600" dirty="0">
            <a:latin typeface="Simplified Arabic" pitchFamily="18" charset="-78"/>
            <a:cs typeface="Simplified Arabic" pitchFamily="18" charset="-78"/>
          </a:endParaRPr>
        </a:p>
      </dgm:t>
    </dgm:pt>
    <dgm:pt modelId="{5B60F3D4-6D18-4840-B458-4FD7F2DAD556}" type="parTrans" cxnId="{A4CCB4D1-7A8C-4EC9-AFAE-70B3F6B4D10D}">
      <dgm:prSet/>
      <dgm:spPr/>
      <dgm:t>
        <a:bodyPr/>
        <a:lstStyle/>
        <a:p>
          <a:endParaRPr lang="en-US" sz="1600">
            <a:latin typeface="Simplified Arabic" pitchFamily="18" charset="-78"/>
            <a:cs typeface="Simplified Arabic" pitchFamily="18" charset="-78"/>
          </a:endParaRPr>
        </a:p>
      </dgm:t>
    </dgm:pt>
    <dgm:pt modelId="{44192D9C-B174-42BC-AC7F-66F388D9C54F}" type="sibTrans" cxnId="{A4CCB4D1-7A8C-4EC9-AFAE-70B3F6B4D10D}">
      <dgm:prSet/>
      <dgm:spPr/>
      <dgm:t>
        <a:bodyPr/>
        <a:lstStyle/>
        <a:p>
          <a:endParaRPr lang="en-US" sz="1600">
            <a:latin typeface="Simplified Arabic" pitchFamily="18" charset="-78"/>
            <a:cs typeface="Simplified Arabic" pitchFamily="18" charset="-78"/>
          </a:endParaRPr>
        </a:p>
      </dgm:t>
    </dgm:pt>
    <dgm:pt modelId="{733D244A-E08A-48B6-B7E8-24C74FD443E4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1"/>
          <a:r>
            <a:rPr lang="ar-SA" sz="1600" dirty="0" smtClean="0">
              <a:latin typeface="Simplified Arabic" pitchFamily="18" charset="-78"/>
              <a:cs typeface="Simplified Arabic" pitchFamily="18" charset="-78"/>
            </a:rPr>
            <a:t>تبادل البيانات بين الشركاء التجاريين</a:t>
          </a:r>
          <a:endParaRPr lang="en-US" sz="1600" dirty="0">
            <a:latin typeface="Simplified Arabic" pitchFamily="18" charset="-78"/>
            <a:cs typeface="Simplified Arabic" pitchFamily="18" charset="-78"/>
          </a:endParaRPr>
        </a:p>
      </dgm:t>
    </dgm:pt>
    <dgm:pt modelId="{3B19D1E8-EFDB-4354-AE5D-A4568AAA4417}" type="parTrans" cxnId="{52F4B83D-6CBE-4CB9-9BAC-B8AEF153442B}">
      <dgm:prSet/>
      <dgm:spPr/>
      <dgm:t>
        <a:bodyPr/>
        <a:lstStyle/>
        <a:p>
          <a:endParaRPr lang="en-US" sz="1600"/>
        </a:p>
      </dgm:t>
    </dgm:pt>
    <dgm:pt modelId="{E2927F62-A3FB-4C75-B737-ACD7B7C1E4B5}" type="sibTrans" cxnId="{52F4B83D-6CBE-4CB9-9BAC-B8AEF153442B}">
      <dgm:prSet/>
      <dgm:spPr/>
      <dgm:t>
        <a:bodyPr/>
        <a:lstStyle/>
        <a:p>
          <a:endParaRPr lang="en-US" sz="1600"/>
        </a:p>
      </dgm:t>
    </dgm:pt>
    <dgm:pt modelId="{38F1E04D-DA47-444F-A716-148D56E45170}" type="pres">
      <dgm:prSet presAssocID="{8F064294-161D-4867-BB53-B1B5B64E77A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0FBB8FC-93BB-403E-817A-F4C32651C355}" type="pres">
      <dgm:prSet presAssocID="{636A6A1C-4D89-4D19-80F9-994C5AE30932}" presName="parentLin" presStyleCnt="0"/>
      <dgm:spPr/>
    </dgm:pt>
    <dgm:pt modelId="{509A941E-D0F3-4C75-8958-24A0481C040F}" type="pres">
      <dgm:prSet presAssocID="{636A6A1C-4D89-4D19-80F9-994C5AE30932}" presName="parentLeftMargin" presStyleLbl="node1" presStyleIdx="0" presStyleCnt="7"/>
      <dgm:spPr/>
      <dgm:t>
        <a:bodyPr/>
        <a:lstStyle/>
        <a:p>
          <a:endParaRPr lang="en-US"/>
        </a:p>
      </dgm:t>
    </dgm:pt>
    <dgm:pt modelId="{435CD804-180C-4801-A45C-1B6AA80D970A}" type="pres">
      <dgm:prSet presAssocID="{636A6A1C-4D89-4D19-80F9-994C5AE30932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B7CFBB-583C-4180-9313-D0B938FC5E51}" type="pres">
      <dgm:prSet presAssocID="{636A6A1C-4D89-4D19-80F9-994C5AE30932}" presName="negativeSpace" presStyleCnt="0"/>
      <dgm:spPr/>
    </dgm:pt>
    <dgm:pt modelId="{C3F014EB-AA46-483C-9035-DBEA5FA169B6}" type="pres">
      <dgm:prSet presAssocID="{636A6A1C-4D89-4D19-80F9-994C5AE30932}" presName="childText" presStyleLbl="conFgAcc1" presStyleIdx="0" presStyleCnt="7">
        <dgm:presLayoutVars>
          <dgm:bulletEnabled val="1"/>
        </dgm:presLayoutVars>
      </dgm:prSet>
      <dgm:spPr/>
    </dgm:pt>
    <dgm:pt modelId="{56996264-7E0B-4AD8-9B5D-21BA05817656}" type="pres">
      <dgm:prSet presAssocID="{4C287804-23A1-4C71-BCF7-51D39955D050}" presName="spaceBetweenRectangles" presStyleCnt="0"/>
      <dgm:spPr/>
    </dgm:pt>
    <dgm:pt modelId="{10E3F60B-6D78-4622-B6FE-A1EC010A79A0}" type="pres">
      <dgm:prSet presAssocID="{E2D9883E-149B-4BEE-A54E-667775D50926}" presName="parentLin" presStyleCnt="0"/>
      <dgm:spPr/>
    </dgm:pt>
    <dgm:pt modelId="{C6EAFF60-7A39-476A-B82C-C08490F1F0D3}" type="pres">
      <dgm:prSet presAssocID="{E2D9883E-149B-4BEE-A54E-667775D50926}" presName="parentLeftMargin" presStyleLbl="node1" presStyleIdx="0" presStyleCnt="7"/>
      <dgm:spPr/>
      <dgm:t>
        <a:bodyPr/>
        <a:lstStyle/>
        <a:p>
          <a:endParaRPr lang="en-US"/>
        </a:p>
      </dgm:t>
    </dgm:pt>
    <dgm:pt modelId="{FB192ABA-D714-4A5E-A18B-C13DE4514887}" type="pres">
      <dgm:prSet presAssocID="{E2D9883E-149B-4BEE-A54E-667775D50926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2C72A8-ADD5-4888-A4F0-98207A73007E}" type="pres">
      <dgm:prSet presAssocID="{E2D9883E-149B-4BEE-A54E-667775D50926}" presName="negativeSpace" presStyleCnt="0"/>
      <dgm:spPr/>
    </dgm:pt>
    <dgm:pt modelId="{5BF1F0BA-B7CD-44A1-A764-F8741199AEB9}" type="pres">
      <dgm:prSet presAssocID="{E2D9883E-149B-4BEE-A54E-667775D50926}" presName="childText" presStyleLbl="conFgAcc1" presStyleIdx="1" presStyleCnt="7">
        <dgm:presLayoutVars>
          <dgm:bulletEnabled val="1"/>
        </dgm:presLayoutVars>
      </dgm:prSet>
      <dgm:spPr/>
    </dgm:pt>
    <dgm:pt modelId="{84C1D260-BC54-40DC-8443-28A7B8A4490E}" type="pres">
      <dgm:prSet presAssocID="{ACED6146-480E-4954-BBD9-46877254AAE3}" presName="spaceBetweenRectangles" presStyleCnt="0"/>
      <dgm:spPr/>
    </dgm:pt>
    <dgm:pt modelId="{481D5733-FFE5-4684-9734-7D48091048D7}" type="pres">
      <dgm:prSet presAssocID="{FB99E68B-555B-45A7-BA75-3E821FDA738E}" presName="parentLin" presStyleCnt="0"/>
      <dgm:spPr/>
    </dgm:pt>
    <dgm:pt modelId="{06FFAAC5-1100-4E21-9BE7-DB2F519A467F}" type="pres">
      <dgm:prSet presAssocID="{FB99E68B-555B-45A7-BA75-3E821FDA738E}" presName="parentLeftMargin" presStyleLbl="node1" presStyleIdx="1" presStyleCnt="7"/>
      <dgm:spPr/>
      <dgm:t>
        <a:bodyPr/>
        <a:lstStyle/>
        <a:p>
          <a:endParaRPr lang="en-US"/>
        </a:p>
      </dgm:t>
    </dgm:pt>
    <dgm:pt modelId="{E68723B9-5052-45C2-8A60-3942139794E5}" type="pres">
      <dgm:prSet presAssocID="{FB99E68B-555B-45A7-BA75-3E821FDA738E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DFBA8C-1992-4D1D-9210-D97BA635C185}" type="pres">
      <dgm:prSet presAssocID="{FB99E68B-555B-45A7-BA75-3E821FDA738E}" presName="negativeSpace" presStyleCnt="0"/>
      <dgm:spPr/>
    </dgm:pt>
    <dgm:pt modelId="{FBB59826-17E9-42EB-A3F9-72D7952A7180}" type="pres">
      <dgm:prSet presAssocID="{FB99E68B-555B-45A7-BA75-3E821FDA738E}" presName="childText" presStyleLbl="conFgAcc1" presStyleIdx="2" presStyleCnt="7">
        <dgm:presLayoutVars>
          <dgm:bulletEnabled val="1"/>
        </dgm:presLayoutVars>
      </dgm:prSet>
      <dgm:spPr/>
    </dgm:pt>
    <dgm:pt modelId="{2C90F69F-0391-4F11-A265-947BB693EAF1}" type="pres">
      <dgm:prSet presAssocID="{4C1EFBCA-BF40-440D-AE97-957C86589DC9}" presName="spaceBetweenRectangles" presStyleCnt="0"/>
      <dgm:spPr/>
    </dgm:pt>
    <dgm:pt modelId="{F4A3835B-D603-47E2-9349-D7A04DED79AB}" type="pres">
      <dgm:prSet presAssocID="{28AFAE52-F9A1-4C53-8E48-C8C455E14026}" presName="parentLin" presStyleCnt="0"/>
      <dgm:spPr/>
    </dgm:pt>
    <dgm:pt modelId="{26D61158-9347-4B62-B746-8FDD00BDBA0A}" type="pres">
      <dgm:prSet presAssocID="{28AFAE52-F9A1-4C53-8E48-C8C455E14026}" presName="parentLeftMargin" presStyleLbl="node1" presStyleIdx="2" presStyleCnt="7"/>
      <dgm:spPr/>
      <dgm:t>
        <a:bodyPr/>
        <a:lstStyle/>
        <a:p>
          <a:endParaRPr lang="en-US"/>
        </a:p>
      </dgm:t>
    </dgm:pt>
    <dgm:pt modelId="{CFCEA4C7-0674-494E-97E4-79D1BBEB5E4B}" type="pres">
      <dgm:prSet presAssocID="{28AFAE52-F9A1-4C53-8E48-C8C455E14026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242D26-5E51-4E1B-9334-4BD6135F647E}" type="pres">
      <dgm:prSet presAssocID="{28AFAE52-F9A1-4C53-8E48-C8C455E14026}" presName="negativeSpace" presStyleCnt="0"/>
      <dgm:spPr/>
    </dgm:pt>
    <dgm:pt modelId="{15531C59-6700-4E37-9491-0C437C66E8F8}" type="pres">
      <dgm:prSet presAssocID="{28AFAE52-F9A1-4C53-8E48-C8C455E14026}" presName="childText" presStyleLbl="conFgAcc1" presStyleIdx="3" presStyleCnt="7">
        <dgm:presLayoutVars>
          <dgm:bulletEnabled val="1"/>
        </dgm:presLayoutVars>
      </dgm:prSet>
      <dgm:spPr/>
    </dgm:pt>
    <dgm:pt modelId="{75DAA07A-5AC1-4619-BF00-03159BF2F047}" type="pres">
      <dgm:prSet presAssocID="{44192D9C-B174-42BC-AC7F-66F388D9C54F}" presName="spaceBetweenRectangles" presStyleCnt="0"/>
      <dgm:spPr/>
    </dgm:pt>
    <dgm:pt modelId="{4C4C7F5D-7C2E-4C49-B162-FAC3AE59AAF8}" type="pres">
      <dgm:prSet presAssocID="{D74A6263-782E-499B-928C-D5BBEBB413D7}" presName="parentLin" presStyleCnt="0"/>
      <dgm:spPr/>
    </dgm:pt>
    <dgm:pt modelId="{53914A24-94B8-4A33-A713-9A7C2E10D647}" type="pres">
      <dgm:prSet presAssocID="{D74A6263-782E-499B-928C-D5BBEBB413D7}" presName="parentLeftMargin" presStyleLbl="node1" presStyleIdx="3" presStyleCnt="7"/>
      <dgm:spPr/>
      <dgm:t>
        <a:bodyPr/>
        <a:lstStyle/>
        <a:p>
          <a:endParaRPr lang="en-US"/>
        </a:p>
      </dgm:t>
    </dgm:pt>
    <dgm:pt modelId="{B572FFD8-09F8-4ECB-8C34-61BB40D2A04E}" type="pres">
      <dgm:prSet presAssocID="{D74A6263-782E-499B-928C-D5BBEBB413D7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7E9DA5-387A-41D6-905F-818BC3F7BF79}" type="pres">
      <dgm:prSet presAssocID="{D74A6263-782E-499B-928C-D5BBEBB413D7}" presName="negativeSpace" presStyleCnt="0"/>
      <dgm:spPr/>
    </dgm:pt>
    <dgm:pt modelId="{2C1D68E4-1387-4EBF-8A02-B2AB0C947519}" type="pres">
      <dgm:prSet presAssocID="{D74A6263-782E-499B-928C-D5BBEBB413D7}" presName="childText" presStyleLbl="conFgAcc1" presStyleIdx="4" presStyleCnt="7">
        <dgm:presLayoutVars>
          <dgm:bulletEnabled val="1"/>
        </dgm:presLayoutVars>
      </dgm:prSet>
      <dgm:spPr/>
    </dgm:pt>
    <dgm:pt modelId="{EF88043B-AA8A-401D-A93F-360FFE91BB70}" type="pres">
      <dgm:prSet presAssocID="{2CF147BF-BEEA-4CA4-A075-CA980A51CFA7}" presName="spaceBetweenRectangles" presStyleCnt="0"/>
      <dgm:spPr/>
    </dgm:pt>
    <dgm:pt modelId="{C50CC3D9-56D4-41F6-9183-E4C63AE7F80C}" type="pres">
      <dgm:prSet presAssocID="{14E77539-DE48-4DFE-80AA-F926F186AB6F}" presName="parentLin" presStyleCnt="0"/>
      <dgm:spPr/>
    </dgm:pt>
    <dgm:pt modelId="{E6F8B86B-8B40-43E7-8EC1-B3834E8635F1}" type="pres">
      <dgm:prSet presAssocID="{14E77539-DE48-4DFE-80AA-F926F186AB6F}" presName="parentLeftMargin" presStyleLbl="node1" presStyleIdx="4" presStyleCnt="7"/>
      <dgm:spPr/>
      <dgm:t>
        <a:bodyPr/>
        <a:lstStyle/>
        <a:p>
          <a:endParaRPr lang="en-US"/>
        </a:p>
      </dgm:t>
    </dgm:pt>
    <dgm:pt modelId="{E00F26CB-FB7F-4986-BC26-33E24796A4F9}" type="pres">
      <dgm:prSet presAssocID="{14E77539-DE48-4DFE-80AA-F926F186AB6F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C1E1BA-C402-407B-93F6-8EE97E49E918}" type="pres">
      <dgm:prSet presAssocID="{14E77539-DE48-4DFE-80AA-F926F186AB6F}" presName="negativeSpace" presStyleCnt="0"/>
      <dgm:spPr/>
    </dgm:pt>
    <dgm:pt modelId="{B43681BD-106B-49AD-8D19-FF764CF138F8}" type="pres">
      <dgm:prSet presAssocID="{14E77539-DE48-4DFE-80AA-F926F186AB6F}" presName="childText" presStyleLbl="conFgAcc1" presStyleIdx="5" presStyleCnt="7">
        <dgm:presLayoutVars>
          <dgm:bulletEnabled val="1"/>
        </dgm:presLayoutVars>
      </dgm:prSet>
      <dgm:spPr/>
    </dgm:pt>
    <dgm:pt modelId="{99DE0459-10E0-4810-B643-8C55708EA641}" type="pres">
      <dgm:prSet presAssocID="{D74725E2-74A1-4462-9513-B061290EBE1E}" presName="spaceBetweenRectangles" presStyleCnt="0"/>
      <dgm:spPr/>
    </dgm:pt>
    <dgm:pt modelId="{7C3C3B6E-E4BE-43A3-A331-7E0EB7EB3751}" type="pres">
      <dgm:prSet presAssocID="{733D244A-E08A-48B6-B7E8-24C74FD443E4}" presName="parentLin" presStyleCnt="0"/>
      <dgm:spPr/>
    </dgm:pt>
    <dgm:pt modelId="{3E6547DC-588A-4648-9712-411DE155F892}" type="pres">
      <dgm:prSet presAssocID="{733D244A-E08A-48B6-B7E8-24C74FD443E4}" presName="parentLeftMargin" presStyleLbl="node1" presStyleIdx="5" presStyleCnt="7"/>
      <dgm:spPr/>
      <dgm:t>
        <a:bodyPr/>
        <a:lstStyle/>
        <a:p>
          <a:endParaRPr lang="en-US"/>
        </a:p>
      </dgm:t>
    </dgm:pt>
    <dgm:pt modelId="{2FD0108A-CB69-4F92-89E3-1B925656B091}" type="pres">
      <dgm:prSet presAssocID="{733D244A-E08A-48B6-B7E8-24C74FD443E4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B76766-FA68-4323-AEE9-163E94CF91FA}" type="pres">
      <dgm:prSet presAssocID="{733D244A-E08A-48B6-B7E8-24C74FD443E4}" presName="negativeSpace" presStyleCnt="0"/>
      <dgm:spPr/>
    </dgm:pt>
    <dgm:pt modelId="{A1BFEC36-062F-4545-BF4E-0B52FD10FDFD}" type="pres">
      <dgm:prSet presAssocID="{733D244A-E08A-48B6-B7E8-24C74FD443E4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FE01B2CA-FC96-4F48-858B-F73FFC2F2EA6}" type="presOf" srcId="{8F064294-161D-4867-BB53-B1B5B64E77A2}" destId="{38F1E04D-DA47-444F-A716-148D56E45170}" srcOrd="0" destOrd="0" presId="urn:microsoft.com/office/officeart/2005/8/layout/list1"/>
    <dgm:cxn modelId="{EBD1FE2C-6556-4B97-8B08-D7B6BA880CEC}" type="presOf" srcId="{D74A6263-782E-499B-928C-D5BBEBB413D7}" destId="{B572FFD8-09F8-4ECB-8C34-61BB40D2A04E}" srcOrd="1" destOrd="0" presId="urn:microsoft.com/office/officeart/2005/8/layout/list1"/>
    <dgm:cxn modelId="{F0F4DD98-1275-4940-B590-E882DE49791A}" type="presOf" srcId="{28AFAE52-F9A1-4C53-8E48-C8C455E14026}" destId="{CFCEA4C7-0674-494E-97E4-79D1BBEB5E4B}" srcOrd="1" destOrd="0" presId="urn:microsoft.com/office/officeart/2005/8/layout/list1"/>
    <dgm:cxn modelId="{CB6919D2-6236-4913-BF62-8D52DE9D314E}" type="presOf" srcId="{636A6A1C-4D89-4D19-80F9-994C5AE30932}" destId="{435CD804-180C-4801-A45C-1B6AA80D970A}" srcOrd="1" destOrd="0" presId="urn:microsoft.com/office/officeart/2005/8/layout/list1"/>
    <dgm:cxn modelId="{521BA138-8FDF-456F-A0B6-F466A3C71940}" srcId="{8F064294-161D-4867-BB53-B1B5B64E77A2}" destId="{14E77539-DE48-4DFE-80AA-F926F186AB6F}" srcOrd="5" destOrd="0" parTransId="{6C08B58A-2456-443E-9E95-AB9741B20188}" sibTransId="{D74725E2-74A1-4462-9513-B061290EBE1E}"/>
    <dgm:cxn modelId="{376B3615-2213-4931-91D7-AEEF10517AEC}" srcId="{8F064294-161D-4867-BB53-B1B5B64E77A2}" destId="{E2D9883E-149B-4BEE-A54E-667775D50926}" srcOrd="1" destOrd="0" parTransId="{FDE1507B-3632-4E16-AAD4-C73B8AAC76CB}" sibTransId="{ACED6146-480E-4954-BBD9-46877254AAE3}"/>
    <dgm:cxn modelId="{338C7859-530B-4D00-8217-CB1D68E7111F}" srcId="{8F064294-161D-4867-BB53-B1B5B64E77A2}" destId="{636A6A1C-4D89-4D19-80F9-994C5AE30932}" srcOrd="0" destOrd="0" parTransId="{7B1E0BB6-4E75-4073-B0AE-10DB1327D542}" sibTransId="{4C287804-23A1-4C71-BCF7-51D39955D050}"/>
    <dgm:cxn modelId="{A4CCB4D1-7A8C-4EC9-AFAE-70B3F6B4D10D}" srcId="{8F064294-161D-4867-BB53-B1B5B64E77A2}" destId="{28AFAE52-F9A1-4C53-8E48-C8C455E14026}" srcOrd="3" destOrd="0" parTransId="{5B60F3D4-6D18-4840-B458-4FD7F2DAD556}" sibTransId="{44192D9C-B174-42BC-AC7F-66F388D9C54F}"/>
    <dgm:cxn modelId="{0C2948AC-F600-4CED-A78E-61E24768B217}" type="presOf" srcId="{FB99E68B-555B-45A7-BA75-3E821FDA738E}" destId="{06FFAAC5-1100-4E21-9BE7-DB2F519A467F}" srcOrd="0" destOrd="0" presId="urn:microsoft.com/office/officeart/2005/8/layout/list1"/>
    <dgm:cxn modelId="{52F4B83D-6CBE-4CB9-9BAC-B8AEF153442B}" srcId="{8F064294-161D-4867-BB53-B1B5B64E77A2}" destId="{733D244A-E08A-48B6-B7E8-24C74FD443E4}" srcOrd="6" destOrd="0" parTransId="{3B19D1E8-EFDB-4354-AE5D-A4568AAA4417}" sibTransId="{E2927F62-A3FB-4C75-B737-ACD7B7C1E4B5}"/>
    <dgm:cxn modelId="{5E78423A-AC1E-4797-8478-0844496AB340}" type="presOf" srcId="{FB99E68B-555B-45A7-BA75-3E821FDA738E}" destId="{E68723B9-5052-45C2-8A60-3942139794E5}" srcOrd="1" destOrd="0" presId="urn:microsoft.com/office/officeart/2005/8/layout/list1"/>
    <dgm:cxn modelId="{89AE14EA-0836-4220-A934-FA2B15071B80}" type="presOf" srcId="{D74A6263-782E-499B-928C-D5BBEBB413D7}" destId="{53914A24-94B8-4A33-A713-9A7C2E10D647}" srcOrd="0" destOrd="0" presId="urn:microsoft.com/office/officeart/2005/8/layout/list1"/>
    <dgm:cxn modelId="{1ABD68AF-FD95-4FE0-B434-918613A265F1}" srcId="{8F064294-161D-4867-BB53-B1B5B64E77A2}" destId="{D74A6263-782E-499B-928C-D5BBEBB413D7}" srcOrd="4" destOrd="0" parTransId="{BDFC119F-52EB-4F4C-850F-EFAB93492E12}" sibTransId="{2CF147BF-BEEA-4CA4-A075-CA980A51CFA7}"/>
    <dgm:cxn modelId="{56FACFFA-542D-4741-A47B-00906584F8AA}" type="presOf" srcId="{28AFAE52-F9A1-4C53-8E48-C8C455E14026}" destId="{26D61158-9347-4B62-B746-8FDD00BDBA0A}" srcOrd="0" destOrd="0" presId="urn:microsoft.com/office/officeart/2005/8/layout/list1"/>
    <dgm:cxn modelId="{2B87C574-C82D-460C-A71F-52D378D5AB33}" type="presOf" srcId="{733D244A-E08A-48B6-B7E8-24C74FD443E4}" destId="{3E6547DC-588A-4648-9712-411DE155F892}" srcOrd="0" destOrd="0" presId="urn:microsoft.com/office/officeart/2005/8/layout/list1"/>
    <dgm:cxn modelId="{A1006814-6077-448D-BBE3-B8DEFB114572}" type="presOf" srcId="{E2D9883E-149B-4BEE-A54E-667775D50926}" destId="{C6EAFF60-7A39-476A-B82C-C08490F1F0D3}" srcOrd="0" destOrd="0" presId="urn:microsoft.com/office/officeart/2005/8/layout/list1"/>
    <dgm:cxn modelId="{350151AE-0ECC-48AD-9FDD-A0E227A8B2B5}" type="presOf" srcId="{14E77539-DE48-4DFE-80AA-F926F186AB6F}" destId="{E00F26CB-FB7F-4986-BC26-33E24796A4F9}" srcOrd="1" destOrd="0" presId="urn:microsoft.com/office/officeart/2005/8/layout/list1"/>
    <dgm:cxn modelId="{303395A3-948F-4FB1-BC3C-325515C9D525}" type="presOf" srcId="{14E77539-DE48-4DFE-80AA-F926F186AB6F}" destId="{E6F8B86B-8B40-43E7-8EC1-B3834E8635F1}" srcOrd="0" destOrd="0" presId="urn:microsoft.com/office/officeart/2005/8/layout/list1"/>
    <dgm:cxn modelId="{705D6F13-A2EA-4FE4-922F-5B64914709CA}" srcId="{8F064294-161D-4867-BB53-B1B5B64E77A2}" destId="{FB99E68B-555B-45A7-BA75-3E821FDA738E}" srcOrd="2" destOrd="0" parTransId="{1F6FE907-B6BB-4E28-A65B-6C4FEEF41E16}" sibTransId="{4C1EFBCA-BF40-440D-AE97-957C86589DC9}"/>
    <dgm:cxn modelId="{374F9F1A-945A-4A76-8056-FF7272D3E770}" type="presOf" srcId="{636A6A1C-4D89-4D19-80F9-994C5AE30932}" destId="{509A941E-D0F3-4C75-8958-24A0481C040F}" srcOrd="0" destOrd="0" presId="urn:microsoft.com/office/officeart/2005/8/layout/list1"/>
    <dgm:cxn modelId="{50A54CB8-5395-4823-88E1-70DE7AB76A6F}" type="presOf" srcId="{E2D9883E-149B-4BEE-A54E-667775D50926}" destId="{FB192ABA-D714-4A5E-A18B-C13DE4514887}" srcOrd="1" destOrd="0" presId="urn:microsoft.com/office/officeart/2005/8/layout/list1"/>
    <dgm:cxn modelId="{3B63D21C-23D6-475D-B2A6-6A7C4EB76A51}" type="presOf" srcId="{733D244A-E08A-48B6-B7E8-24C74FD443E4}" destId="{2FD0108A-CB69-4F92-89E3-1B925656B091}" srcOrd="1" destOrd="0" presId="urn:microsoft.com/office/officeart/2005/8/layout/list1"/>
    <dgm:cxn modelId="{28936520-0E4E-4E27-BD3E-30508C9C765C}" type="presParOf" srcId="{38F1E04D-DA47-444F-A716-148D56E45170}" destId="{A0FBB8FC-93BB-403E-817A-F4C32651C355}" srcOrd="0" destOrd="0" presId="urn:microsoft.com/office/officeart/2005/8/layout/list1"/>
    <dgm:cxn modelId="{D23ED43C-06ED-47B2-B7A8-6B153ABCC984}" type="presParOf" srcId="{A0FBB8FC-93BB-403E-817A-F4C32651C355}" destId="{509A941E-D0F3-4C75-8958-24A0481C040F}" srcOrd="0" destOrd="0" presId="urn:microsoft.com/office/officeart/2005/8/layout/list1"/>
    <dgm:cxn modelId="{AB7E0097-7365-4019-B2DE-34511074E381}" type="presParOf" srcId="{A0FBB8FC-93BB-403E-817A-F4C32651C355}" destId="{435CD804-180C-4801-A45C-1B6AA80D970A}" srcOrd="1" destOrd="0" presId="urn:microsoft.com/office/officeart/2005/8/layout/list1"/>
    <dgm:cxn modelId="{A2A0D184-121C-4A1E-BF0F-B15E44E72012}" type="presParOf" srcId="{38F1E04D-DA47-444F-A716-148D56E45170}" destId="{6CB7CFBB-583C-4180-9313-D0B938FC5E51}" srcOrd="1" destOrd="0" presId="urn:microsoft.com/office/officeart/2005/8/layout/list1"/>
    <dgm:cxn modelId="{DB6B3FFD-A389-477C-BB65-FA42EBA327FF}" type="presParOf" srcId="{38F1E04D-DA47-444F-A716-148D56E45170}" destId="{C3F014EB-AA46-483C-9035-DBEA5FA169B6}" srcOrd="2" destOrd="0" presId="urn:microsoft.com/office/officeart/2005/8/layout/list1"/>
    <dgm:cxn modelId="{9D111D13-6C49-4640-8DC5-D62AC86CFD58}" type="presParOf" srcId="{38F1E04D-DA47-444F-A716-148D56E45170}" destId="{56996264-7E0B-4AD8-9B5D-21BA05817656}" srcOrd="3" destOrd="0" presId="urn:microsoft.com/office/officeart/2005/8/layout/list1"/>
    <dgm:cxn modelId="{D70D461B-F48D-4CF4-94EB-A7EEA9FA943A}" type="presParOf" srcId="{38F1E04D-DA47-444F-A716-148D56E45170}" destId="{10E3F60B-6D78-4622-B6FE-A1EC010A79A0}" srcOrd="4" destOrd="0" presId="urn:microsoft.com/office/officeart/2005/8/layout/list1"/>
    <dgm:cxn modelId="{716685DF-6CC5-4053-B8AF-0AA24A02021E}" type="presParOf" srcId="{10E3F60B-6D78-4622-B6FE-A1EC010A79A0}" destId="{C6EAFF60-7A39-476A-B82C-C08490F1F0D3}" srcOrd="0" destOrd="0" presId="urn:microsoft.com/office/officeart/2005/8/layout/list1"/>
    <dgm:cxn modelId="{B667F908-252C-4D2E-B718-75ED7A9E1DF4}" type="presParOf" srcId="{10E3F60B-6D78-4622-B6FE-A1EC010A79A0}" destId="{FB192ABA-D714-4A5E-A18B-C13DE4514887}" srcOrd="1" destOrd="0" presId="urn:microsoft.com/office/officeart/2005/8/layout/list1"/>
    <dgm:cxn modelId="{35FA5B93-A1B4-4EB6-B283-C11E5FE90382}" type="presParOf" srcId="{38F1E04D-DA47-444F-A716-148D56E45170}" destId="{252C72A8-ADD5-4888-A4F0-98207A73007E}" srcOrd="5" destOrd="0" presId="urn:microsoft.com/office/officeart/2005/8/layout/list1"/>
    <dgm:cxn modelId="{FAB62559-1FDD-40D2-B755-4BA24140AA30}" type="presParOf" srcId="{38F1E04D-DA47-444F-A716-148D56E45170}" destId="{5BF1F0BA-B7CD-44A1-A764-F8741199AEB9}" srcOrd="6" destOrd="0" presId="urn:microsoft.com/office/officeart/2005/8/layout/list1"/>
    <dgm:cxn modelId="{D8E0ECEF-327E-48AB-90AF-80C23E6837D9}" type="presParOf" srcId="{38F1E04D-DA47-444F-A716-148D56E45170}" destId="{84C1D260-BC54-40DC-8443-28A7B8A4490E}" srcOrd="7" destOrd="0" presId="urn:microsoft.com/office/officeart/2005/8/layout/list1"/>
    <dgm:cxn modelId="{0B4C546A-E4F0-407A-9269-915D07D6BC4B}" type="presParOf" srcId="{38F1E04D-DA47-444F-A716-148D56E45170}" destId="{481D5733-FFE5-4684-9734-7D48091048D7}" srcOrd="8" destOrd="0" presId="urn:microsoft.com/office/officeart/2005/8/layout/list1"/>
    <dgm:cxn modelId="{5D5C6400-2A6E-43F8-813D-C7643E640322}" type="presParOf" srcId="{481D5733-FFE5-4684-9734-7D48091048D7}" destId="{06FFAAC5-1100-4E21-9BE7-DB2F519A467F}" srcOrd="0" destOrd="0" presId="urn:microsoft.com/office/officeart/2005/8/layout/list1"/>
    <dgm:cxn modelId="{2D0FAD0A-B7A9-4AA5-B08F-744B5F90781B}" type="presParOf" srcId="{481D5733-FFE5-4684-9734-7D48091048D7}" destId="{E68723B9-5052-45C2-8A60-3942139794E5}" srcOrd="1" destOrd="0" presId="urn:microsoft.com/office/officeart/2005/8/layout/list1"/>
    <dgm:cxn modelId="{2A2BBC81-3D46-47F6-BDBF-1CB2C17ED7DC}" type="presParOf" srcId="{38F1E04D-DA47-444F-A716-148D56E45170}" destId="{CCDFBA8C-1992-4D1D-9210-D97BA635C185}" srcOrd="9" destOrd="0" presId="urn:microsoft.com/office/officeart/2005/8/layout/list1"/>
    <dgm:cxn modelId="{98F5CB48-6142-44CA-96FA-3B13C4393324}" type="presParOf" srcId="{38F1E04D-DA47-444F-A716-148D56E45170}" destId="{FBB59826-17E9-42EB-A3F9-72D7952A7180}" srcOrd="10" destOrd="0" presId="urn:microsoft.com/office/officeart/2005/8/layout/list1"/>
    <dgm:cxn modelId="{591381B9-B8CF-461F-831D-6B5E7BBABA9A}" type="presParOf" srcId="{38F1E04D-DA47-444F-A716-148D56E45170}" destId="{2C90F69F-0391-4F11-A265-947BB693EAF1}" srcOrd="11" destOrd="0" presId="urn:microsoft.com/office/officeart/2005/8/layout/list1"/>
    <dgm:cxn modelId="{C031F526-23A1-41C1-8FF4-9F873B25097A}" type="presParOf" srcId="{38F1E04D-DA47-444F-A716-148D56E45170}" destId="{F4A3835B-D603-47E2-9349-D7A04DED79AB}" srcOrd="12" destOrd="0" presId="urn:microsoft.com/office/officeart/2005/8/layout/list1"/>
    <dgm:cxn modelId="{64D8B9DD-43B4-4774-8070-F4E2836F314F}" type="presParOf" srcId="{F4A3835B-D603-47E2-9349-D7A04DED79AB}" destId="{26D61158-9347-4B62-B746-8FDD00BDBA0A}" srcOrd="0" destOrd="0" presId="urn:microsoft.com/office/officeart/2005/8/layout/list1"/>
    <dgm:cxn modelId="{52C2DA6C-5FFA-4F27-87BA-DB160B665016}" type="presParOf" srcId="{F4A3835B-D603-47E2-9349-D7A04DED79AB}" destId="{CFCEA4C7-0674-494E-97E4-79D1BBEB5E4B}" srcOrd="1" destOrd="0" presId="urn:microsoft.com/office/officeart/2005/8/layout/list1"/>
    <dgm:cxn modelId="{069060AA-BF93-4C07-99CF-C5EF5561651F}" type="presParOf" srcId="{38F1E04D-DA47-444F-A716-148D56E45170}" destId="{D3242D26-5E51-4E1B-9334-4BD6135F647E}" srcOrd="13" destOrd="0" presId="urn:microsoft.com/office/officeart/2005/8/layout/list1"/>
    <dgm:cxn modelId="{5E7EBF57-4D88-421B-BEDD-562BCEA706DA}" type="presParOf" srcId="{38F1E04D-DA47-444F-A716-148D56E45170}" destId="{15531C59-6700-4E37-9491-0C437C66E8F8}" srcOrd="14" destOrd="0" presId="urn:microsoft.com/office/officeart/2005/8/layout/list1"/>
    <dgm:cxn modelId="{E9165FD2-FF53-409A-A7EF-F942BB963802}" type="presParOf" srcId="{38F1E04D-DA47-444F-A716-148D56E45170}" destId="{75DAA07A-5AC1-4619-BF00-03159BF2F047}" srcOrd="15" destOrd="0" presId="urn:microsoft.com/office/officeart/2005/8/layout/list1"/>
    <dgm:cxn modelId="{AFA43CB9-E70E-462C-9EA7-D8F92FC7C707}" type="presParOf" srcId="{38F1E04D-DA47-444F-A716-148D56E45170}" destId="{4C4C7F5D-7C2E-4C49-B162-FAC3AE59AAF8}" srcOrd="16" destOrd="0" presId="urn:microsoft.com/office/officeart/2005/8/layout/list1"/>
    <dgm:cxn modelId="{7DB700A4-2735-498A-AB21-2AF2843F573F}" type="presParOf" srcId="{4C4C7F5D-7C2E-4C49-B162-FAC3AE59AAF8}" destId="{53914A24-94B8-4A33-A713-9A7C2E10D647}" srcOrd="0" destOrd="0" presId="urn:microsoft.com/office/officeart/2005/8/layout/list1"/>
    <dgm:cxn modelId="{1FFA6B6F-7E7D-4CDC-80AF-97E0D88E1204}" type="presParOf" srcId="{4C4C7F5D-7C2E-4C49-B162-FAC3AE59AAF8}" destId="{B572FFD8-09F8-4ECB-8C34-61BB40D2A04E}" srcOrd="1" destOrd="0" presId="urn:microsoft.com/office/officeart/2005/8/layout/list1"/>
    <dgm:cxn modelId="{99552492-4896-4EDD-82DA-FDE19F9DF545}" type="presParOf" srcId="{38F1E04D-DA47-444F-A716-148D56E45170}" destId="{F87E9DA5-387A-41D6-905F-818BC3F7BF79}" srcOrd="17" destOrd="0" presId="urn:microsoft.com/office/officeart/2005/8/layout/list1"/>
    <dgm:cxn modelId="{83AC20B0-0D79-48AE-AA18-37608825CC06}" type="presParOf" srcId="{38F1E04D-DA47-444F-A716-148D56E45170}" destId="{2C1D68E4-1387-4EBF-8A02-B2AB0C947519}" srcOrd="18" destOrd="0" presId="urn:microsoft.com/office/officeart/2005/8/layout/list1"/>
    <dgm:cxn modelId="{3C6D9560-F2A9-49FC-A8AA-59D898E64B6A}" type="presParOf" srcId="{38F1E04D-DA47-444F-A716-148D56E45170}" destId="{EF88043B-AA8A-401D-A93F-360FFE91BB70}" srcOrd="19" destOrd="0" presId="urn:microsoft.com/office/officeart/2005/8/layout/list1"/>
    <dgm:cxn modelId="{E88FE455-30B4-4739-827B-29810ED7536F}" type="presParOf" srcId="{38F1E04D-DA47-444F-A716-148D56E45170}" destId="{C50CC3D9-56D4-41F6-9183-E4C63AE7F80C}" srcOrd="20" destOrd="0" presId="urn:microsoft.com/office/officeart/2005/8/layout/list1"/>
    <dgm:cxn modelId="{B78C3434-AAD1-415E-AD6D-B9EBCEBF4DE7}" type="presParOf" srcId="{C50CC3D9-56D4-41F6-9183-E4C63AE7F80C}" destId="{E6F8B86B-8B40-43E7-8EC1-B3834E8635F1}" srcOrd="0" destOrd="0" presId="urn:microsoft.com/office/officeart/2005/8/layout/list1"/>
    <dgm:cxn modelId="{2EF1995F-C96B-41A9-A5AD-241A3686E61E}" type="presParOf" srcId="{C50CC3D9-56D4-41F6-9183-E4C63AE7F80C}" destId="{E00F26CB-FB7F-4986-BC26-33E24796A4F9}" srcOrd="1" destOrd="0" presId="urn:microsoft.com/office/officeart/2005/8/layout/list1"/>
    <dgm:cxn modelId="{6B4E1090-5D5A-4535-A0BF-DA3AB74E8D11}" type="presParOf" srcId="{38F1E04D-DA47-444F-A716-148D56E45170}" destId="{9AC1E1BA-C402-407B-93F6-8EE97E49E918}" srcOrd="21" destOrd="0" presId="urn:microsoft.com/office/officeart/2005/8/layout/list1"/>
    <dgm:cxn modelId="{B394B0AB-9880-42BB-9DAA-596690D3EF77}" type="presParOf" srcId="{38F1E04D-DA47-444F-A716-148D56E45170}" destId="{B43681BD-106B-49AD-8D19-FF764CF138F8}" srcOrd="22" destOrd="0" presId="urn:microsoft.com/office/officeart/2005/8/layout/list1"/>
    <dgm:cxn modelId="{769E325A-6489-47F7-B817-B3A167E1907F}" type="presParOf" srcId="{38F1E04D-DA47-444F-A716-148D56E45170}" destId="{99DE0459-10E0-4810-B643-8C55708EA641}" srcOrd="23" destOrd="0" presId="urn:microsoft.com/office/officeart/2005/8/layout/list1"/>
    <dgm:cxn modelId="{888AAB60-636C-4749-80B5-679A04DBAA5E}" type="presParOf" srcId="{38F1E04D-DA47-444F-A716-148D56E45170}" destId="{7C3C3B6E-E4BE-43A3-A331-7E0EB7EB3751}" srcOrd="24" destOrd="0" presId="urn:microsoft.com/office/officeart/2005/8/layout/list1"/>
    <dgm:cxn modelId="{8BF9DC2E-E1C7-4511-AE7B-D71408E89B97}" type="presParOf" srcId="{7C3C3B6E-E4BE-43A3-A331-7E0EB7EB3751}" destId="{3E6547DC-588A-4648-9712-411DE155F892}" srcOrd="0" destOrd="0" presId="urn:microsoft.com/office/officeart/2005/8/layout/list1"/>
    <dgm:cxn modelId="{BCFDDAA2-22C4-4F2E-A147-F846B1E9CFEE}" type="presParOf" srcId="{7C3C3B6E-E4BE-43A3-A331-7E0EB7EB3751}" destId="{2FD0108A-CB69-4F92-89E3-1B925656B091}" srcOrd="1" destOrd="0" presId="urn:microsoft.com/office/officeart/2005/8/layout/list1"/>
    <dgm:cxn modelId="{55A3262A-2FE0-4479-8C66-A1633578D7B2}" type="presParOf" srcId="{38F1E04D-DA47-444F-A716-148D56E45170}" destId="{DFB76766-FA68-4323-AEE9-163E94CF91FA}" srcOrd="25" destOrd="0" presId="urn:microsoft.com/office/officeart/2005/8/layout/list1"/>
    <dgm:cxn modelId="{01432D7A-2397-4448-BDAB-A49A967EA3E8}" type="presParOf" srcId="{38F1E04D-DA47-444F-A716-148D56E45170}" destId="{A1BFEC36-062F-4545-BF4E-0B52FD10FDFD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F014EB-AA46-483C-9035-DBEA5FA169B6}">
      <dsp:nvSpPr>
        <dsp:cNvPr id="0" name=""/>
        <dsp:cNvSpPr/>
      </dsp:nvSpPr>
      <dsp:spPr>
        <a:xfrm>
          <a:off x="0" y="218043"/>
          <a:ext cx="846094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5CD804-180C-4801-A45C-1B6AA80D970A}">
      <dsp:nvSpPr>
        <dsp:cNvPr id="0" name=""/>
        <dsp:cNvSpPr/>
      </dsp:nvSpPr>
      <dsp:spPr>
        <a:xfrm>
          <a:off x="423047" y="11403"/>
          <a:ext cx="5922658" cy="413280"/>
        </a:xfrm>
        <a:prstGeom prst="roundRect">
          <a:avLst/>
        </a:prstGeom>
        <a:solidFill>
          <a:schemeClr val="lt1"/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23862" tIns="0" rIns="223862" bIns="0" numCol="1" spcCol="1270" anchor="ctr" anchorCtr="0">
          <a:noAutofit/>
        </a:bodyPr>
        <a:lstStyle/>
        <a:p>
          <a:pPr lvl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 smtClean="0">
              <a:latin typeface="Simplified Arabic" pitchFamily="18" charset="-78"/>
              <a:cs typeface="Simplified Arabic" pitchFamily="18" charset="-78"/>
            </a:rPr>
            <a:t>تقليص الفرق في بيانات الصادرات والواردات</a:t>
          </a:r>
          <a:endParaRPr lang="en-US" sz="1600" kern="1200" dirty="0">
            <a:latin typeface="Simplified Arabic" pitchFamily="18" charset="-78"/>
            <a:cs typeface="Simplified Arabic" pitchFamily="18" charset="-78"/>
          </a:endParaRPr>
        </a:p>
      </dsp:txBody>
      <dsp:txXfrm>
        <a:off x="443222" y="31578"/>
        <a:ext cx="5882308" cy="372930"/>
      </dsp:txXfrm>
    </dsp:sp>
    <dsp:sp modelId="{5BF1F0BA-B7CD-44A1-A764-F8741199AEB9}">
      <dsp:nvSpPr>
        <dsp:cNvPr id="0" name=""/>
        <dsp:cNvSpPr/>
      </dsp:nvSpPr>
      <dsp:spPr>
        <a:xfrm>
          <a:off x="0" y="853084"/>
          <a:ext cx="846094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192ABA-D714-4A5E-A18B-C13DE4514887}">
      <dsp:nvSpPr>
        <dsp:cNvPr id="0" name=""/>
        <dsp:cNvSpPr/>
      </dsp:nvSpPr>
      <dsp:spPr>
        <a:xfrm>
          <a:off x="423047" y="646443"/>
          <a:ext cx="5922658" cy="413280"/>
        </a:xfrm>
        <a:prstGeom prst="roundRect">
          <a:avLst/>
        </a:prstGeom>
        <a:solidFill>
          <a:schemeClr val="lt1"/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23862" tIns="0" rIns="223862" bIns="0" numCol="1" spcCol="1270" anchor="ctr" anchorCtr="0">
          <a:noAutofit/>
        </a:bodyPr>
        <a:lstStyle/>
        <a:p>
          <a:pPr lvl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 smtClean="0">
              <a:latin typeface="Simplified Arabic" pitchFamily="18" charset="-78"/>
              <a:cs typeface="Simplified Arabic" pitchFamily="18" charset="-78"/>
            </a:rPr>
            <a:t>تعزيز جودة البيانات ودقتها</a:t>
          </a:r>
          <a:endParaRPr lang="en-US" sz="1600" kern="1200" dirty="0">
            <a:latin typeface="Simplified Arabic" pitchFamily="18" charset="-78"/>
            <a:cs typeface="Simplified Arabic" pitchFamily="18" charset="-78"/>
          </a:endParaRPr>
        </a:p>
      </dsp:txBody>
      <dsp:txXfrm>
        <a:off x="443222" y="666618"/>
        <a:ext cx="5882308" cy="372930"/>
      </dsp:txXfrm>
    </dsp:sp>
    <dsp:sp modelId="{FBB59826-17E9-42EB-A3F9-72D7952A7180}">
      <dsp:nvSpPr>
        <dsp:cNvPr id="0" name=""/>
        <dsp:cNvSpPr/>
      </dsp:nvSpPr>
      <dsp:spPr>
        <a:xfrm>
          <a:off x="0" y="1488124"/>
          <a:ext cx="846094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8723B9-5052-45C2-8A60-3942139794E5}">
      <dsp:nvSpPr>
        <dsp:cNvPr id="0" name=""/>
        <dsp:cNvSpPr/>
      </dsp:nvSpPr>
      <dsp:spPr>
        <a:xfrm>
          <a:off x="423047" y="1281484"/>
          <a:ext cx="5922658" cy="413280"/>
        </a:xfrm>
        <a:prstGeom prst="roundRect">
          <a:avLst/>
        </a:prstGeom>
        <a:solidFill>
          <a:schemeClr val="lt1"/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23862" tIns="0" rIns="223862" bIns="0" numCol="1" spcCol="1270" anchor="ctr" anchorCtr="0">
          <a:noAutofit/>
        </a:bodyPr>
        <a:lstStyle/>
        <a:p>
          <a:pPr lvl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 smtClean="0">
              <a:latin typeface="Simplified Arabic" pitchFamily="18" charset="-78"/>
              <a:cs typeface="Simplified Arabic" pitchFamily="18" charset="-78"/>
            </a:rPr>
            <a:t>توفير بيانات أكثر موثوقية لأغراض الدراسات</a:t>
          </a:r>
          <a:endParaRPr lang="en-US" sz="1600" kern="1200" dirty="0">
            <a:latin typeface="Simplified Arabic" pitchFamily="18" charset="-78"/>
            <a:cs typeface="Simplified Arabic" pitchFamily="18" charset="-78"/>
          </a:endParaRPr>
        </a:p>
      </dsp:txBody>
      <dsp:txXfrm>
        <a:off x="443222" y="1301659"/>
        <a:ext cx="5882308" cy="372930"/>
      </dsp:txXfrm>
    </dsp:sp>
    <dsp:sp modelId="{15531C59-6700-4E37-9491-0C437C66E8F8}">
      <dsp:nvSpPr>
        <dsp:cNvPr id="0" name=""/>
        <dsp:cNvSpPr/>
      </dsp:nvSpPr>
      <dsp:spPr>
        <a:xfrm>
          <a:off x="0" y="2123164"/>
          <a:ext cx="846094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CEA4C7-0674-494E-97E4-79D1BBEB5E4B}">
      <dsp:nvSpPr>
        <dsp:cNvPr id="0" name=""/>
        <dsp:cNvSpPr/>
      </dsp:nvSpPr>
      <dsp:spPr>
        <a:xfrm>
          <a:off x="423047" y="1916524"/>
          <a:ext cx="5922658" cy="413280"/>
        </a:xfrm>
        <a:prstGeom prst="roundRect">
          <a:avLst/>
        </a:prstGeom>
        <a:solidFill>
          <a:schemeClr val="lt1"/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23862" tIns="0" rIns="223862" bIns="0" numCol="1" spcCol="1270" anchor="ctr" anchorCtr="0">
          <a:noAutofit/>
        </a:bodyPr>
        <a:lstStyle/>
        <a:p>
          <a:pPr lvl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 smtClean="0">
              <a:latin typeface="Simplified Arabic" pitchFamily="18" charset="-78"/>
              <a:cs typeface="Simplified Arabic" pitchFamily="18" charset="-78"/>
            </a:rPr>
            <a:t>توفير بيانات ذات دقة عالية لصانع السياسات لأغراض الاتفاقيات التجارية </a:t>
          </a:r>
          <a:endParaRPr lang="en-US" sz="1600" kern="1200" dirty="0">
            <a:latin typeface="Simplified Arabic" pitchFamily="18" charset="-78"/>
            <a:cs typeface="Simplified Arabic" pitchFamily="18" charset="-78"/>
          </a:endParaRPr>
        </a:p>
      </dsp:txBody>
      <dsp:txXfrm>
        <a:off x="443222" y="1936699"/>
        <a:ext cx="5882308" cy="372930"/>
      </dsp:txXfrm>
    </dsp:sp>
    <dsp:sp modelId="{2C1D68E4-1387-4EBF-8A02-B2AB0C947519}">
      <dsp:nvSpPr>
        <dsp:cNvPr id="0" name=""/>
        <dsp:cNvSpPr/>
      </dsp:nvSpPr>
      <dsp:spPr>
        <a:xfrm>
          <a:off x="0" y="2758204"/>
          <a:ext cx="846094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72FFD8-09F8-4ECB-8C34-61BB40D2A04E}">
      <dsp:nvSpPr>
        <dsp:cNvPr id="0" name=""/>
        <dsp:cNvSpPr/>
      </dsp:nvSpPr>
      <dsp:spPr>
        <a:xfrm>
          <a:off x="423047" y="2551564"/>
          <a:ext cx="5922658" cy="413280"/>
        </a:xfrm>
        <a:prstGeom prst="roundRect">
          <a:avLst/>
        </a:prstGeom>
        <a:solidFill>
          <a:schemeClr val="lt1"/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23862" tIns="0" rIns="223862" bIns="0" numCol="1" spcCol="1270" anchor="ctr" anchorCtr="0">
          <a:noAutofit/>
        </a:bodyPr>
        <a:lstStyle/>
        <a:p>
          <a:pPr lvl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 smtClean="0">
              <a:latin typeface="Simplified Arabic" pitchFamily="18" charset="-78"/>
              <a:cs typeface="Simplified Arabic" pitchFamily="18" charset="-78"/>
            </a:rPr>
            <a:t>تعزيز التعاون وتبادل الخبرات بين أجهزة الإحصاء </a:t>
          </a:r>
          <a:endParaRPr lang="en-US" sz="1600" kern="1200" dirty="0">
            <a:latin typeface="Simplified Arabic" pitchFamily="18" charset="-78"/>
            <a:cs typeface="Simplified Arabic" pitchFamily="18" charset="-78"/>
          </a:endParaRPr>
        </a:p>
      </dsp:txBody>
      <dsp:txXfrm>
        <a:off x="443222" y="2571739"/>
        <a:ext cx="5882308" cy="372930"/>
      </dsp:txXfrm>
    </dsp:sp>
    <dsp:sp modelId="{B43681BD-106B-49AD-8D19-FF764CF138F8}">
      <dsp:nvSpPr>
        <dsp:cNvPr id="0" name=""/>
        <dsp:cNvSpPr/>
      </dsp:nvSpPr>
      <dsp:spPr>
        <a:xfrm>
          <a:off x="0" y="3393244"/>
          <a:ext cx="846094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0F26CB-FB7F-4986-BC26-33E24796A4F9}">
      <dsp:nvSpPr>
        <dsp:cNvPr id="0" name=""/>
        <dsp:cNvSpPr/>
      </dsp:nvSpPr>
      <dsp:spPr>
        <a:xfrm>
          <a:off x="423047" y="3186604"/>
          <a:ext cx="5922658" cy="413280"/>
        </a:xfrm>
        <a:prstGeom prst="roundRect">
          <a:avLst/>
        </a:prstGeom>
        <a:solidFill>
          <a:schemeClr val="lt1"/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23862" tIns="0" rIns="223862" bIns="0" numCol="1" spcCol="1270" anchor="ctr" anchorCtr="0">
          <a:noAutofit/>
        </a:bodyPr>
        <a:lstStyle/>
        <a:p>
          <a:pPr lvl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 smtClean="0">
              <a:latin typeface="Simplified Arabic" pitchFamily="18" charset="-78"/>
              <a:cs typeface="Simplified Arabic" pitchFamily="18" charset="-78"/>
            </a:rPr>
            <a:t>تحسين مستوى الشمول والتغطية للبيانات</a:t>
          </a:r>
          <a:endParaRPr lang="en-US" sz="1600" kern="1200" dirty="0">
            <a:latin typeface="Simplified Arabic" pitchFamily="18" charset="-78"/>
            <a:cs typeface="Simplified Arabic" pitchFamily="18" charset="-78"/>
          </a:endParaRPr>
        </a:p>
      </dsp:txBody>
      <dsp:txXfrm>
        <a:off x="443222" y="3206779"/>
        <a:ext cx="5882308" cy="372930"/>
      </dsp:txXfrm>
    </dsp:sp>
    <dsp:sp modelId="{A1BFEC36-062F-4545-BF4E-0B52FD10FDFD}">
      <dsp:nvSpPr>
        <dsp:cNvPr id="0" name=""/>
        <dsp:cNvSpPr/>
      </dsp:nvSpPr>
      <dsp:spPr>
        <a:xfrm>
          <a:off x="0" y="4028284"/>
          <a:ext cx="846094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D0108A-CB69-4F92-89E3-1B925656B091}">
      <dsp:nvSpPr>
        <dsp:cNvPr id="0" name=""/>
        <dsp:cNvSpPr/>
      </dsp:nvSpPr>
      <dsp:spPr>
        <a:xfrm>
          <a:off x="423047" y="3821644"/>
          <a:ext cx="5922658" cy="413280"/>
        </a:xfrm>
        <a:prstGeom prst="roundRect">
          <a:avLst/>
        </a:prstGeom>
        <a:solidFill>
          <a:schemeClr val="lt1"/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23862" tIns="0" rIns="223862" bIns="0" numCol="1" spcCol="1270" anchor="ctr" anchorCtr="0">
          <a:noAutofit/>
        </a:bodyPr>
        <a:lstStyle/>
        <a:p>
          <a:pPr lvl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 smtClean="0">
              <a:latin typeface="Simplified Arabic" pitchFamily="18" charset="-78"/>
              <a:cs typeface="Simplified Arabic" pitchFamily="18" charset="-78"/>
            </a:rPr>
            <a:t>تبادل البيانات بين الشركاء التجاريين</a:t>
          </a:r>
          <a:endParaRPr lang="en-US" sz="1600" kern="1200" dirty="0">
            <a:latin typeface="Simplified Arabic" pitchFamily="18" charset="-78"/>
            <a:cs typeface="Simplified Arabic" pitchFamily="18" charset="-78"/>
          </a:endParaRPr>
        </a:p>
      </dsp:txBody>
      <dsp:txXfrm>
        <a:off x="443222" y="3841819"/>
        <a:ext cx="5882308" cy="37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C0CBF-1D24-4F6F-B7D0-2E580DA9771C}" type="datetimeFigureOut">
              <a:rPr lang="en-GB" smtClean="0"/>
              <a:pPr/>
              <a:t>11/04/2025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848C1C-17C4-4537-BEC4-16905E957DF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545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aa3fb9f80e_0_38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aa3fb9f80e_0_38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5333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ge9510081f8_0_5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7" name="Google Shape;527;ge9510081f8_0_5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06956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Google Shape;728;ge9ccb12c13_0_2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9" name="Google Shape;729;ge9ccb12c13_0_2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E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2,932</a:t>
            </a:r>
            <a:r>
              <a:rPr lang="en-AE" dirty="0" smtClean="0"/>
              <a:t> </a:t>
            </a:r>
            <a:r>
              <a:rPr lang="en-AE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2,257</a:t>
            </a:r>
            <a:r>
              <a:rPr lang="en-AE" dirty="0" smtClean="0"/>
              <a:t> </a:t>
            </a:r>
            <a:r>
              <a:rPr lang="en-AE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1,482</a:t>
            </a:r>
            <a:r>
              <a:rPr lang="en-AE" dirty="0" smtClean="0"/>
              <a:t> </a:t>
            </a:r>
            <a:r>
              <a:rPr lang="en-AE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1,251</a:t>
            </a:r>
            <a:r>
              <a:rPr lang="en-AE" dirty="0" smtClean="0"/>
              <a:t> </a:t>
            </a:r>
            <a:r>
              <a:rPr lang="en-AE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2,339</a:t>
            </a:r>
            <a:r>
              <a:rPr lang="en-AE" dirty="0" smtClean="0"/>
              <a:t> </a:t>
            </a:r>
            <a:r>
              <a:rPr lang="en-AE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3,653</a:t>
            </a:r>
            <a:r>
              <a:rPr lang="en-AE" dirty="0" smtClean="0"/>
              <a:t> </a:t>
            </a:r>
            <a:r>
              <a:rPr lang="en-AE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2,515</a:t>
            </a:r>
            <a:r>
              <a:rPr lang="en-AE" dirty="0" smtClean="0"/>
              <a:t>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46586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" name="Google Shape;764;ge9ccb12c13_0_23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5" name="Google Shape;765;ge9ccb12c13_0_23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13178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Google Shape;2102;ge9ccb12c13_0_25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3" name="Google Shape;2103;ge9ccb12c13_0_25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Trieste</a:t>
            </a:r>
            <a:r>
              <a:rPr lang="en-US" dirty="0" smtClean="0"/>
              <a:t>  port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018478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8" name="Google Shape;1268;ge9d472ac4c_0_14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9" name="Google Shape;1269;ge9d472ac4c_0_14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7967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B6F-8BD6-410A-9BC0-E5E7B603811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369C-8432-4F01-AB93-EE3F204A0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06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B6F-8BD6-410A-9BC0-E5E7B603811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369C-8432-4F01-AB93-EE3F204A0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01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B6F-8BD6-410A-9BC0-E5E7B603811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369C-8432-4F01-AB93-EE3F204A0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C0C-7FB6-4146-8CC4-7DD9DAD8AE0E}" type="datetimeFigureOut">
              <a:rPr lang="en-GB" smtClean="0"/>
              <a:pPr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DBDE-D18A-4DEA-A33E-1010DA6B9C27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" y="-1562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153623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C0C-7FB6-4146-8CC4-7DD9DAD8AE0E}" type="datetimeFigureOut">
              <a:rPr lang="en-GB" smtClean="0"/>
              <a:pPr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DBDE-D18A-4DEA-A33E-1010DA6B9C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6105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C0C-7FB6-4146-8CC4-7DD9DAD8AE0E}" type="datetimeFigureOut">
              <a:rPr lang="en-GB" smtClean="0"/>
              <a:pPr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DBDE-D18A-4DEA-A33E-1010DA6B9C27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44480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C0C-7FB6-4146-8CC4-7DD9DAD8AE0E}" type="datetimeFigureOut">
              <a:rPr lang="en-GB" smtClean="0"/>
              <a:pPr/>
              <a:t>11/04/2025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DBDE-D18A-4DEA-A33E-1010DA6B9C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8030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C0C-7FB6-4146-8CC4-7DD9DAD8AE0E}" type="datetimeFigureOut">
              <a:rPr lang="en-GB" smtClean="0"/>
              <a:pPr/>
              <a:t>11/04/2025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DBDE-D18A-4DEA-A33E-1010DA6B9C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096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C0C-7FB6-4146-8CC4-7DD9DAD8AE0E}" type="datetimeFigureOut">
              <a:rPr lang="en-GB" smtClean="0"/>
              <a:pPr/>
              <a:t>11/04/2025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DBDE-D18A-4DEA-A33E-1010DA6B9C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4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C0C-7FB6-4146-8CC4-7DD9DAD8AE0E}" type="datetimeFigureOut">
              <a:rPr lang="en-GB" smtClean="0"/>
              <a:pPr/>
              <a:t>11/04/2025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DBDE-D18A-4DEA-A33E-1010DA6B9C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0029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5358C0C-7FB6-4146-8CC4-7DD9DAD8AE0E}" type="datetimeFigureOut">
              <a:rPr lang="en-GB" smtClean="0"/>
              <a:pPr/>
              <a:t>11/04/2025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5CDBDE-D18A-4DEA-A33E-1010DA6B9C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599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B6F-8BD6-410A-9BC0-E5E7B603811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369C-8432-4F01-AB93-EE3F204A0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5182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C0C-7FB6-4146-8CC4-7DD9DAD8AE0E}" type="datetimeFigureOut">
              <a:rPr lang="en-GB" smtClean="0"/>
              <a:pPr/>
              <a:t>11/04/2025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DBDE-D18A-4DEA-A33E-1010DA6B9C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108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C0C-7FB6-4146-8CC4-7DD9DAD8AE0E}" type="datetimeFigureOut">
              <a:rPr lang="en-GB" smtClean="0"/>
              <a:pPr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DBDE-D18A-4DEA-A33E-1010DA6B9C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0326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8C0C-7FB6-4146-8CC4-7DD9DAD8AE0E}" type="datetimeFigureOut">
              <a:rPr lang="en-GB" smtClean="0"/>
              <a:pPr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DBDE-D18A-4DEA-A33E-1010DA6B9C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699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B6F-8BD6-410A-9BC0-E5E7B603811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369C-8432-4F01-AB93-EE3F204A0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59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B6F-8BD6-410A-9BC0-E5E7B603811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369C-8432-4F01-AB93-EE3F204A0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8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B6F-8BD6-410A-9BC0-E5E7B603811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369C-8432-4F01-AB93-EE3F204A0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19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B6F-8BD6-410A-9BC0-E5E7B603811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369C-8432-4F01-AB93-EE3F204A0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573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B6F-8BD6-410A-9BC0-E5E7B603811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369C-8432-4F01-AB93-EE3F204A0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097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B6F-8BD6-410A-9BC0-E5E7B603811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369C-8432-4F01-AB93-EE3F204A0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2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B6F-8BD6-410A-9BC0-E5E7B603811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369C-8432-4F01-AB93-EE3F204A0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804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1DB6F-8BD6-410A-9BC0-E5E7B603811A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0369C-8432-4F01-AB93-EE3F204A0CE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54166"/>
            <a:ext cx="1674912" cy="116662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408" y="296652"/>
            <a:ext cx="1785392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340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5358C0C-7FB6-4146-8CC4-7DD9DAD8AE0E}" type="datetimeFigureOut">
              <a:rPr lang="en-GB" smtClean="0"/>
              <a:pPr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E5CDBDE-D18A-4DEA-A33E-1010DA6B9C27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866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husamkh@pcbs.gov.ps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pcbs.gov.ps/Downloads/book2118.pdf" TargetMode="Externa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5556" y="4149080"/>
            <a:ext cx="7812868" cy="136815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8CADAE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ea typeface="+mn-ea"/>
              <a:cs typeface="Times New Roman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8CADAE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ea typeface="+mn-ea"/>
              <a:cs typeface="Times New Roman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8CADAE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ea typeface="+mn-ea"/>
              <a:cs typeface="Times New Roman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8CADAE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ea typeface="+mn-ea"/>
              <a:cs typeface="Times New Roman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8CADAE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ea typeface="+mn-ea"/>
              <a:cs typeface="Times New Roman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8CADAE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ea typeface="+mn-ea"/>
              <a:cs typeface="Times New Roman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8CADAE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ea typeface="+mn-ea"/>
              <a:cs typeface="Times New Roman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8CADAE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ea typeface="+mn-ea"/>
              <a:cs typeface="Times New Roman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8FB08C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ea typeface="+mn-ea"/>
              <a:cs typeface="Times New Roman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8FB08C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ea typeface="+mn-ea"/>
              <a:cs typeface="Times New Roman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8FB08C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ea typeface="+mn-ea"/>
              <a:cs typeface="Times New Roman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8FB08C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ea typeface="+mn-ea"/>
              <a:cs typeface="Times New Roman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8FB08C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ea typeface="+mn-ea"/>
              <a:cs typeface="Times New Roman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8FB08C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ea typeface="+mn-ea"/>
              <a:cs typeface="Times New Roman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8FB08C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ea typeface="+mn-ea"/>
              <a:cs typeface="Times New Roman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8FB08C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ea typeface="+mn-ea"/>
              <a:cs typeface="Times New Roman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8FB08C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ea typeface="+mn-ea"/>
              <a:cs typeface="Times New Roman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8FB08C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ea typeface="+mn-ea"/>
              <a:cs typeface="Times New Roman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400" b="1" i="0" u="none" strike="noStrike" kern="0" cap="none" spc="0" normalizeH="0" baseline="0" noProof="0" dirty="0" smtClean="0">
              <a:ln>
                <a:noFill/>
              </a:ln>
              <a:solidFill>
                <a:srgbClr val="8FB08C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ea typeface="+mn-ea"/>
              <a:cs typeface="Times New Roman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000" b="0" i="0" u="none" strike="noStrike" kern="0" cap="none" spc="0" normalizeH="0" baseline="0" noProof="0" dirty="0" smtClean="0">
              <a:ln>
                <a:noFill/>
              </a:ln>
              <a:solidFill>
                <a:srgbClr val="8FB08C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ea typeface="+mn-ea"/>
              <a:cs typeface="Times New Roman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400" b="0" i="0" u="none" strike="noStrike" kern="0" cap="none" spc="0" normalizeH="0" baseline="0" noProof="0" dirty="0" smtClean="0">
              <a:ln>
                <a:noFill/>
              </a:ln>
              <a:solidFill>
                <a:srgbClr val="8FB08C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ea typeface="+mn-ea"/>
              <a:cs typeface="Times New Roman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ar-SA" sz="2400" kern="0" dirty="0" smtClean="0">
              <a:solidFill>
                <a:srgbClr val="8FB08C">
                  <a:lumMod val="50000"/>
                </a:srgbClr>
              </a:solidFill>
              <a:latin typeface="Simplified Arabic" pitchFamily="18" charset="-78"/>
              <a:cs typeface="Times New Roman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400" b="0" i="0" u="none" strike="noStrike" kern="0" cap="none" spc="0" normalizeH="0" baseline="0" noProof="0" dirty="0" smtClean="0">
              <a:ln>
                <a:noFill/>
              </a:ln>
              <a:solidFill>
                <a:srgbClr val="8FB08C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ea typeface="+mn-ea"/>
              <a:cs typeface="Times New Roman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ar-SA" sz="2400" kern="0" dirty="0" smtClean="0">
              <a:solidFill>
                <a:srgbClr val="8FB08C">
                  <a:lumMod val="50000"/>
                </a:srgbClr>
              </a:solidFill>
              <a:latin typeface="Simplified Arabic" pitchFamily="18" charset="-78"/>
              <a:cs typeface="Times New Roman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8FB08C">
                    <a:lumMod val="50000"/>
                  </a:srgbClr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Times New Roman"/>
              </a:rPr>
              <a:t>حسام خليفة</a:t>
            </a:r>
            <a:endParaRPr kumimoji="0" lang="ar-SA" sz="2000" b="0" i="0" u="none" strike="noStrike" kern="0" cap="none" spc="0" normalizeH="0" baseline="0" noProof="0" dirty="0" smtClean="0">
              <a:ln>
                <a:noFill/>
              </a:ln>
              <a:solidFill>
                <a:srgbClr val="8FB08C">
                  <a:lumMod val="50000"/>
                </a:srgbClr>
              </a:solidFill>
              <a:effectLst/>
              <a:uLnTx/>
              <a:uFillTx/>
              <a:latin typeface="Simplified Arabic" pitchFamily="18" charset="-78"/>
              <a:ea typeface="+mn-ea"/>
              <a:cs typeface="Times New Roman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0984" y="2636912"/>
            <a:ext cx="7812868" cy="104844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b" anchorCtr="0"/>
          <a:lstStyle/>
          <a:p>
            <a:pPr algn="ctr" rtl="1">
              <a:defRPr/>
            </a:pPr>
            <a:r>
              <a:rPr lang="ar-SA" b="1" kern="0" dirty="0" smtClean="0">
                <a:solidFill>
                  <a:srgbClr val="8CADAE">
                    <a:lumMod val="50000"/>
                  </a:srgb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التجربة الفلسطينية في تمارين المرآه على</a:t>
            </a:r>
            <a:r>
              <a:rPr lang="en-US" b="1" kern="0" dirty="0" smtClean="0">
                <a:solidFill>
                  <a:srgbClr val="8CADAE">
                    <a:lumMod val="50000"/>
                  </a:srgb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b="1" kern="0" dirty="0" smtClean="0">
                <a:solidFill>
                  <a:srgbClr val="8CADAE">
                    <a:lumMod val="50000"/>
                  </a:srgb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إحصاءات التجارة الدولية</a:t>
            </a:r>
            <a:endParaRPr lang="en-US" b="1" kern="0" dirty="0">
              <a:solidFill>
                <a:srgbClr val="8CADAE">
                  <a:lumMod val="50000"/>
                </a:srgbClr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75556" y="1412776"/>
            <a:ext cx="7668852" cy="925387"/>
          </a:xfrm>
          <a:prstGeom prst="roundRect">
            <a:avLst/>
          </a:prstGeom>
          <a:solidFill>
            <a:sysClr val="window" lastClr="FFFFFF"/>
          </a:solidFill>
          <a:ln w="15875" cap="flat" cmpd="sng" algn="ctr">
            <a:solidFill>
              <a:srgbClr val="865640"/>
            </a:solidFill>
            <a:prstDash val="solid"/>
          </a:ln>
          <a:effectLst/>
        </p:spPr>
        <p:txBody>
          <a:bodyPr rtlCol="0" anchor="b" anchorCtr="0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OM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8CADAE">
                    <a:lumMod val="5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ورشة العمل الإقليمية الدولية حول التوصيات المحدثة في أدلة إحصاءات التجارة الدولية</a:t>
            </a:r>
            <a:endParaRPr kumimoji="0" lang="ar-SA" sz="2000" b="1" i="0" u="none" strike="noStrike" kern="0" cap="none" spc="0" normalizeH="0" baseline="0" noProof="0" dirty="0" smtClean="0">
              <a:ln>
                <a:noFill/>
              </a:ln>
              <a:solidFill>
                <a:srgbClr val="8CADAE">
                  <a:lumMod val="50000"/>
                </a:srgbClr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8CADAE">
                    <a:lumMod val="50000"/>
                  </a:srgbClr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Times New Roman"/>
              </a:rPr>
              <a:t> IMTS 2026 </a:t>
            </a:r>
            <a:r>
              <a:rPr kumimoji="0" lang="ar-OM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8CADAE">
                    <a:lumMod val="50000"/>
                  </a:srgbClr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Times New Roman"/>
              </a:rPr>
              <a:t>و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8CADAE">
                    <a:lumMod val="50000"/>
                  </a:srgbClr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Times New Roman"/>
              </a:rPr>
              <a:t>MSITS 2026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83768" y="188640"/>
            <a:ext cx="3924436" cy="461665"/>
          </a:xfrm>
          <a:prstGeom prst="rect">
            <a:avLst/>
          </a:prstGeom>
          <a:noFill/>
          <a:effectLst>
            <a:outerShdw blurRad="25400" dist="25400" dir="5400000" algn="ctr" rotWithShape="0">
              <a:sysClr val="window" lastClr="FFFFFF">
                <a:lumMod val="50000"/>
              </a:sysClr>
            </a:outerShdw>
          </a:effectLst>
        </p:spPr>
        <p:txBody>
          <a:bodyPr wrap="square" rtlCol="1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الجهاز المركزي للإحصاء الفلسطيني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7" y="114196"/>
            <a:ext cx="1579001" cy="9998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p25"/>
          <p:cNvSpPr txBox="1">
            <a:spLocks noGrp="1"/>
          </p:cNvSpPr>
          <p:nvPr>
            <p:ph type="title"/>
          </p:nvPr>
        </p:nvSpPr>
        <p:spPr>
          <a:xfrm>
            <a:off x="448975" y="1267600"/>
            <a:ext cx="8237700" cy="2850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 algn="ctr" rtl="1"/>
            <a:r>
              <a:rPr lang="ar-SA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الصادرات إلى هنغاريا</a:t>
            </a:r>
            <a:endParaRPr lang="en-US" sz="24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535" name="Google Shape;535;p25"/>
          <p:cNvSpPr/>
          <p:nvPr/>
        </p:nvSpPr>
        <p:spPr>
          <a:xfrm>
            <a:off x="5374483" y="1970026"/>
            <a:ext cx="2881621" cy="29490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4" name="Google Shape;553;p25"/>
          <p:cNvSpPr/>
          <p:nvPr/>
        </p:nvSpPr>
        <p:spPr>
          <a:xfrm>
            <a:off x="1099931" y="1957373"/>
            <a:ext cx="2456467" cy="29490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5" name="Google Shape;554;p25"/>
          <p:cNvSpPr/>
          <p:nvPr/>
        </p:nvSpPr>
        <p:spPr>
          <a:xfrm>
            <a:off x="1146314" y="1985790"/>
            <a:ext cx="1981101" cy="197100"/>
          </a:xfrm>
          <a:prstGeom prst="roundRect">
            <a:avLst>
              <a:gd name="adj" fmla="val 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dirty="0">
                <a:latin typeface="+mj-lt"/>
              </a:rPr>
              <a:t>52</a:t>
            </a:r>
            <a:endParaRPr dirty="0">
              <a:latin typeface="+mj-lt"/>
            </a:endParaRPr>
          </a:p>
        </p:txBody>
      </p:sp>
      <p:sp>
        <p:nvSpPr>
          <p:cNvPr id="43" name="Google Shape;535;p25"/>
          <p:cNvSpPr/>
          <p:nvPr/>
        </p:nvSpPr>
        <p:spPr>
          <a:xfrm>
            <a:off x="5374483" y="5090470"/>
            <a:ext cx="2881621" cy="29490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8" name="Google Shape;535;p25"/>
          <p:cNvSpPr/>
          <p:nvPr/>
        </p:nvSpPr>
        <p:spPr>
          <a:xfrm>
            <a:off x="5374483" y="5658899"/>
            <a:ext cx="2881621" cy="29490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3" name="Google Shape;535;p25"/>
          <p:cNvSpPr/>
          <p:nvPr/>
        </p:nvSpPr>
        <p:spPr>
          <a:xfrm>
            <a:off x="5374483" y="4513582"/>
            <a:ext cx="2881621" cy="29490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8" name="Google Shape;535;p25"/>
          <p:cNvSpPr/>
          <p:nvPr/>
        </p:nvSpPr>
        <p:spPr>
          <a:xfrm>
            <a:off x="5374483" y="3863674"/>
            <a:ext cx="2881621" cy="29490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3" name="Google Shape;535;p25"/>
          <p:cNvSpPr/>
          <p:nvPr/>
        </p:nvSpPr>
        <p:spPr>
          <a:xfrm>
            <a:off x="5374483" y="3207914"/>
            <a:ext cx="2881621" cy="29490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8" name="Google Shape;535;p25"/>
          <p:cNvSpPr/>
          <p:nvPr/>
        </p:nvSpPr>
        <p:spPr>
          <a:xfrm>
            <a:off x="5374483" y="2594573"/>
            <a:ext cx="2881621" cy="29490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1" name="Google Shape;553;p25"/>
          <p:cNvSpPr/>
          <p:nvPr/>
        </p:nvSpPr>
        <p:spPr>
          <a:xfrm>
            <a:off x="1132075" y="2556632"/>
            <a:ext cx="2456467" cy="29490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2" name="Google Shape;554;p25"/>
          <p:cNvSpPr/>
          <p:nvPr/>
        </p:nvSpPr>
        <p:spPr>
          <a:xfrm>
            <a:off x="1164301" y="2575677"/>
            <a:ext cx="1981101" cy="197100"/>
          </a:xfrm>
          <a:prstGeom prst="roundRect">
            <a:avLst>
              <a:gd name="adj" fmla="val 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dirty="0">
                <a:latin typeface="+mj-lt"/>
              </a:rPr>
              <a:t>-</a:t>
            </a:r>
            <a:endParaRPr dirty="0">
              <a:latin typeface="+mj-lt"/>
            </a:endParaRPr>
          </a:p>
        </p:txBody>
      </p:sp>
      <p:sp>
        <p:nvSpPr>
          <p:cNvPr id="73" name="Google Shape;553;p25"/>
          <p:cNvSpPr/>
          <p:nvPr/>
        </p:nvSpPr>
        <p:spPr>
          <a:xfrm>
            <a:off x="1149549" y="3170047"/>
            <a:ext cx="2456467" cy="29490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4" name="Google Shape;554;p25"/>
          <p:cNvSpPr/>
          <p:nvPr/>
        </p:nvSpPr>
        <p:spPr>
          <a:xfrm>
            <a:off x="1192697" y="3222985"/>
            <a:ext cx="1981101" cy="197100"/>
          </a:xfrm>
          <a:prstGeom prst="roundRect">
            <a:avLst>
              <a:gd name="adj" fmla="val 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b="1" dirty="0">
                <a:latin typeface="+mj-lt"/>
              </a:rPr>
              <a:t>-</a:t>
            </a:r>
            <a:endParaRPr b="1" dirty="0">
              <a:latin typeface="+mj-lt"/>
            </a:endParaRPr>
          </a:p>
        </p:txBody>
      </p:sp>
      <p:sp>
        <p:nvSpPr>
          <p:cNvPr id="75" name="Google Shape;553;p25"/>
          <p:cNvSpPr/>
          <p:nvPr/>
        </p:nvSpPr>
        <p:spPr>
          <a:xfrm>
            <a:off x="1146314" y="3814781"/>
            <a:ext cx="2456467" cy="29490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6" name="Google Shape;554;p25"/>
          <p:cNvSpPr/>
          <p:nvPr/>
        </p:nvSpPr>
        <p:spPr>
          <a:xfrm>
            <a:off x="1192697" y="3843198"/>
            <a:ext cx="1981101" cy="197100"/>
          </a:xfrm>
          <a:prstGeom prst="roundRect">
            <a:avLst>
              <a:gd name="adj" fmla="val 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dirty="0">
                <a:latin typeface="+mj-lt"/>
              </a:rPr>
              <a:t>-</a:t>
            </a:r>
            <a:endParaRPr dirty="0">
              <a:latin typeface="+mj-lt"/>
            </a:endParaRPr>
          </a:p>
        </p:txBody>
      </p:sp>
      <p:sp>
        <p:nvSpPr>
          <p:cNvPr id="77" name="Google Shape;553;p25"/>
          <p:cNvSpPr/>
          <p:nvPr/>
        </p:nvSpPr>
        <p:spPr>
          <a:xfrm>
            <a:off x="1146314" y="4506951"/>
            <a:ext cx="2456467" cy="29490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8" name="Google Shape;554;p25"/>
          <p:cNvSpPr/>
          <p:nvPr/>
        </p:nvSpPr>
        <p:spPr>
          <a:xfrm>
            <a:off x="1192697" y="4535368"/>
            <a:ext cx="1981101" cy="197100"/>
          </a:xfrm>
          <a:prstGeom prst="roundRect">
            <a:avLst>
              <a:gd name="adj" fmla="val 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dirty="0">
                <a:latin typeface="+mj-lt"/>
              </a:rPr>
              <a:t>-</a:t>
            </a:r>
            <a:endParaRPr dirty="0">
              <a:latin typeface="+mj-lt"/>
            </a:endParaRPr>
          </a:p>
        </p:txBody>
      </p:sp>
      <p:sp>
        <p:nvSpPr>
          <p:cNvPr id="79" name="Google Shape;553;p25"/>
          <p:cNvSpPr/>
          <p:nvPr/>
        </p:nvSpPr>
        <p:spPr>
          <a:xfrm>
            <a:off x="1146314" y="5083418"/>
            <a:ext cx="2456467" cy="29490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0" name="Google Shape;554;p25"/>
          <p:cNvSpPr/>
          <p:nvPr/>
        </p:nvSpPr>
        <p:spPr>
          <a:xfrm>
            <a:off x="1192697" y="5111835"/>
            <a:ext cx="1981101" cy="197100"/>
          </a:xfrm>
          <a:prstGeom prst="roundRect">
            <a:avLst>
              <a:gd name="adj" fmla="val 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dirty="0">
                <a:latin typeface="+mj-lt"/>
              </a:rPr>
              <a:t>-</a:t>
            </a:r>
            <a:endParaRPr dirty="0">
              <a:latin typeface="+mj-lt"/>
            </a:endParaRPr>
          </a:p>
        </p:txBody>
      </p:sp>
      <p:sp>
        <p:nvSpPr>
          <p:cNvPr id="81" name="Google Shape;553;p25"/>
          <p:cNvSpPr/>
          <p:nvPr/>
        </p:nvSpPr>
        <p:spPr>
          <a:xfrm>
            <a:off x="1181256" y="5610006"/>
            <a:ext cx="2456467" cy="29490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2" name="Google Shape;554;p25"/>
          <p:cNvSpPr/>
          <p:nvPr/>
        </p:nvSpPr>
        <p:spPr>
          <a:xfrm>
            <a:off x="1227639" y="5638423"/>
            <a:ext cx="1981101" cy="197100"/>
          </a:xfrm>
          <a:prstGeom prst="roundRect">
            <a:avLst>
              <a:gd name="adj" fmla="val 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dirty="0">
                <a:latin typeface="+mj-lt"/>
              </a:rPr>
              <a:t>1 </a:t>
            </a:r>
            <a:endParaRPr dirty="0">
              <a:latin typeface="+mj-lt"/>
            </a:endParaRPr>
          </a:p>
        </p:txBody>
      </p:sp>
      <p:sp>
        <p:nvSpPr>
          <p:cNvPr id="2" name="Flowchart: Process 1"/>
          <p:cNvSpPr/>
          <p:nvPr/>
        </p:nvSpPr>
        <p:spPr>
          <a:xfrm>
            <a:off x="4049447" y="1985790"/>
            <a:ext cx="854766" cy="279136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dirty="0">
                <a:solidFill>
                  <a:schemeClr val="tx1"/>
                </a:solidFill>
              </a:rPr>
              <a:t>2021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3" name="Flowchart: Process 82"/>
          <p:cNvSpPr/>
          <p:nvPr/>
        </p:nvSpPr>
        <p:spPr>
          <a:xfrm>
            <a:off x="4061248" y="2581423"/>
            <a:ext cx="854766" cy="279136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dirty="0">
                <a:solidFill>
                  <a:schemeClr val="tx1"/>
                </a:solidFill>
              </a:rPr>
              <a:t>2020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4" name="Flowchart: Process 83"/>
          <p:cNvSpPr/>
          <p:nvPr/>
        </p:nvSpPr>
        <p:spPr>
          <a:xfrm>
            <a:off x="4047009" y="3207914"/>
            <a:ext cx="854766" cy="279136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b="1" dirty="0">
                <a:solidFill>
                  <a:schemeClr val="tx1"/>
                </a:solidFill>
              </a:rPr>
              <a:t>2019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85" name="Flowchart: Process 84"/>
          <p:cNvSpPr/>
          <p:nvPr/>
        </p:nvSpPr>
        <p:spPr>
          <a:xfrm>
            <a:off x="4090733" y="3857050"/>
            <a:ext cx="854766" cy="279136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dirty="0">
                <a:solidFill>
                  <a:schemeClr val="tx1"/>
                </a:solidFill>
              </a:rPr>
              <a:t>2018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6" name="Flowchart: Process 85"/>
          <p:cNvSpPr/>
          <p:nvPr/>
        </p:nvSpPr>
        <p:spPr>
          <a:xfrm>
            <a:off x="4114015" y="4535368"/>
            <a:ext cx="854766" cy="279136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dirty="0">
                <a:solidFill>
                  <a:schemeClr val="tx1"/>
                </a:solidFill>
              </a:rPr>
              <a:t>2017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7" name="Flowchart: Process 86"/>
          <p:cNvSpPr/>
          <p:nvPr/>
        </p:nvSpPr>
        <p:spPr>
          <a:xfrm>
            <a:off x="4140442" y="5111835"/>
            <a:ext cx="854766" cy="279136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dirty="0">
                <a:solidFill>
                  <a:schemeClr val="tx1"/>
                </a:solidFill>
              </a:rPr>
              <a:t>2016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8" name="Flowchart: Process 87"/>
          <p:cNvSpPr/>
          <p:nvPr/>
        </p:nvSpPr>
        <p:spPr>
          <a:xfrm>
            <a:off x="4140442" y="5656788"/>
            <a:ext cx="854766" cy="279136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dirty="0">
                <a:solidFill>
                  <a:schemeClr val="tx1"/>
                </a:solidFill>
              </a:rPr>
              <a:t>2015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9" name="Google Shape;762;p30"/>
          <p:cNvSpPr/>
          <p:nvPr/>
        </p:nvSpPr>
        <p:spPr>
          <a:xfrm>
            <a:off x="5417845" y="2002032"/>
            <a:ext cx="2432554" cy="1971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dirty="0">
                <a:latin typeface="+mj-lt"/>
                <a:ea typeface="Fira Sans Extra Condensed SemiBold"/>
                <a:cs typeface="Simple Bold Jut Out" panose="02010401010101010101" pitchFamily="2" charset="-78"/>
                <a:sym typeface="Fira Sans Extra Condensed SemiBold"/>
              </a:rPr>
              <a:t>51</a:t>
            </a:r>
            <a:endParaRPr dirty="0">
              <a:latin typeface="+mj-lt"/>
              <a:cs typeface="Simple Bold Jut Out" panose="02010401010101010101" pitchFamily="2" charset="-78"/>
            </a:endParaRPr>
          </a:p>
        </p:txBody>
      </p:sp>
      <p:sp>
        <p:nvSpPr>
          <p:cNvPr id="90" name="Google Shape;762;p30"/>
          <p:cNvSpPr/>
          <p:nvPr/>
        </p:nvSpPr>
        <p:spPr>
          <a:xfrm>
            <a:off x="5417845" y="2625786"/>
            <a:ext cx="2432554" cy="1971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dirty="0">
                <a:latin typeface="+mj-lt"/>
                <a:ea typeface="Fira Sans Extra Condensed SemiBold"/>
                <a:cs typeface="Simple Bold Jut Out" panose="02010401010101010101" pitchFamily="2" charset="-78"/>
                <a:sym typeface="Fira Sans Extra Condensed SemiBold"/>
              </a:rPr>
              <a:t>-</a:t>
            </a:r>
            <a:endParaRPr dirty="0">
              <a:latin typeface="+mj-lt"/>
              <a:cs typeface="Simple Bold Jut Out" panose="02010401010101010101" pitchFamily="2" charset="-78"/>
            </a:endParaRPr>
          </a:p>
        </p:txBody>
      </p:sp>
      <p:sp>
        <p:nvSpPr>
          <p:cNvPr id="91" name="Google Shape;762;p30"/>
          <p:cNvSpPr/>
          <p:nvPr/>
        </p:nvSpPr>
        <p:spPr>
          <a:xfrm>
            <a:off x="5417845" y="3269266"/>
            <a:ext cx="2432554" cy="1971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b="1" dirty="0">
                <a:latin typeface="+mj-lt"/>
                <a:ea typeface="Fira Sans Extra Condensed SemiBold"/>
                <a:cs typeface="Simple Bold Jut Out" panose="02010401010101010101" pitchFamily="2" charset="-78"/>
                <a:sym typeface="Fira Sans Extra Condensed SemiBold"/>
              </a:rPr>
              <a:t>-</a:t>
            </a:r>
            <a:endParaRPr b="1" dirty="0">
              <a:latin typeface="+mj-lt"/>
              <a:cs typeface="Simple Bold Jut Out" panose="02010401010101010101" pitchFamily="2" charset="-78"/>
            </a:endParaRPr>
          </a:p>
        </p:txBody>
      </p:sp>
      <p:sp>
        <p:nvSpPr>
          <p:cNvPr id="92" name="Google Shape;762;p30"/>
          <p:cNvSpPr/>
          <p:nvPr/>
        </p:nvSpPr>
        <p:spPr>
          <a:xfrm>
            <a:off x="5374482" y="3912581"/>
            <a:ext cx="2432554" cy="1971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dirty="0">
                <a:latin typeface="+mj-lt"/>
                <a:ea typeface="Fira Sans Extra Condensed SemiBold"/>
                <a:cs typeface="Simple Bold Jut Out" panose="02010401010101010101" pitchFamily="2" charset="-78"/>
                <a:sym typeface="Fira Sans Extra Condensed SemiBold"/>
              </a:rPr>
              <a:t>-</a:t>
            </a:r>
            <a:endParaRPr dirty="0">
              <a:latin typeface="+mj-lt"/>
              <a:cs typeface="Simple Bold Jut Out" panose="02010401010101010101" pitchFamily="2" charset="-78"/>
            </a:endParaRPr>
          </a:p>
        </p:txBody>
      </p:sp>
      <p:sp>
        <p:nvSpPr>
          <p:cNvPr id="93" name="Google Shape;762;p30"/>
          <p:cNvSpPr/>
          <p:nvPr/>
        </p:nvSpPr>
        <p:spPr>
          <a:xfrm>
            <a:off x="5412536" y="4576386"/>
            <a:ext cx="2432554" cy="1971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dirty="0">
                <a:latin typeface="+mj-lt"/>
                <a:cs typeface="Simple Bold Jut Out" panose="02010401010101010101" pitchFamily="2" charset="-78"/>
              </a:rPr>
              <a:t>-</a:t>
            </a:r>
            <a:endParaRPr dirty="0">
              <a:latin typeface="+mj-lt"/>
              <a:cs typeface="Simple Bold Jut Out" panose="02010401010101010101" pitchFamily="2" charset="-78"/>
            </a:endParaRPr>
          </a:p>
        </p:txBody>
      </p:sp>
      <p:sp>
        <p:nvSpPr>
          <p:cNvPr id="94" name="Google Shape;762;p30"/>
          <p:cNvSpPr/>
          <p:nvPr/>
        </p:nvSpPr>
        <p:spPr>
          <a:xfrm>
            <a:off x="5412536" y="5119355"/>
            <a:ext cx="2432554" cy="1971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dirty="0">
                <a:latin typeface="+mj-lt"/>
                <a:cs typeface="Simple Bold Jut Out" panose="02010401010101010101" pitchFamily="2" charset="-78"/>
              </a:rPr>
              <a:t>16</a:t>
            </a:r>
            <a:endParaRPr dirty="0">
              <a:latin typeface="+mj-lt"/>
              <a:cs typeface="Simple Bold Jut Out" panose="02010401010101010101" pitchFamily="2" charset="-78"/>
            </a:endParaRPr>
          </a:p>
        </p:txBody>
      </p:sp>
      <p:sp>
        <p:nvSpPr>
          <p:cNvPr id="95" name="Google Shape;762;p30"/>
          <p:cNvSpPr/>
          <p:nvPr/>
        </p:nvSpPr>
        <p:spPr>
          <a:xfrm>
            <a:off x="5412536" y="5736973"/>
            <a:ext cx="2432554" cy="1971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dirty="0">
                <a:latin typeface="+mj-lt"/>
                <a:ea typeface="Fira Sans Extra Condensed SemiBold"/>
                <a:cs typeface="Simple Bold Jut Out" panose="02010401010101010101" pitchFamily="2" charset="-78"/>
                <a:sym typeface="Fira Sans Extra Condensed SemiBold"/>
              </a:rPr>
              <a:t>-</a:t>
            </a:r>
            <a:endParaRPr dirty="0">
              <a:latin typeface="+mj-lt"/>
              <a:cs typeface="Simple Bold Jut Out" panose="02010401010101010101" pitchFamily="2" charset="-78"/>
            </a:endParaRPr>
          </a:p>
        </p:txBody>
      </p:sp>
      <p:sp>
        <p:nvSpPr>
          <p:cNvPr id="40" name="Google Shape;762;p30"/>
          <p:cNvSpPr/>
          <p:nvPr/>
        </p:nvSpPr>
        <p:spPr>
          <a:xfrm rot="-5400000">
            <a:off x="-2363731" y="3233249"/>
            <a:ext cx="5143501" cy="3915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AE" sz="2000" dirty="0">
                <a:solidFill>
                  <a:schemeClr val="lt1"/>
                </a:solidFill>
                <a:latin typeface="Fira Sans Extra Condensed SemiBold"/>
                <a:sym typeface="Fira Sans Extra Condensed SemiBold"/>
              </a:rPr>
              <a:t>Palestine (in 1000 USD)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41" name="Google Shape;762;p30"/>
          <p:cNvSpPr/>
          <p:nvPr/>
        </p:nvSpPr>
        <p:spPr>
          <a:xfrm rot="-5400000">
            <a:off x="6352810" y="3233249"/>
            <a:ext cx="5143501" cy="391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2000" dirty="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Hungary(in 1000 USD)</a:t>
            </a:r>
            <a:r>
              <a:rPr lang="ar-JO" sz="2000" dirty="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 </a:t>
            </a:r>
            <a:endParaRPr dirty="0">
              <a:solidFill>
                <a:schemeClr val="lt1"/>
              </a:solidFill>
            </a:endParaRPr>
          </a:p>
        </p:txBody>
      </p:sp>
      <p:pic>
        <p:nvPicPr>
          <p:cNvPr id="42" name="Picture 4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" y="-1562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59016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2" name="Google Shape;732;p30"/>
          <p:cNvGrpSpPr/>
          <p:nvPr/>
        </p:nvGrpSpPr>
        <p:grpSpPr>
          <a:xfrm>
            <a:off x="802727" y="1628021"/>
            <a:ext cx="5168916" cy="600000"/>
            <a:chOff x="1146288" y="1107605"/>
            <a:chExt cx="5350638" cy="600000"/>
          </a:xfrm>
        </p:grpSpPr>
        <p:sp>
          <p:nvSpPr>
            <p:cNvPr id="733" name="Google Shape;733;p30"/>
            <p:cNvSpPr txBox="1"/>
            <p:nvPr/>
          </p:nvSpPr>
          <p:spPr>
            <a:xfrm flipH="1">
              <a:off x="3467826" y="1107605"/>
              <a:ext cx="3029100" cy="60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algn="ctr"/>
              <a:r>
                <a:rPr lang="en-AE" dirty="0">
                  <a:solidFill>
                    <a:schemeClr val="dk1"/>
                  </a:solidFill>
                  <a:latin typeface="Roboto"/>
                  <a:ea typeface="Roboto"/>
                  <a:cs typeface="+mj-cs"/>
                  <a:sym typeface="Roboto"/>
                </a:rPr>
                <a:t>2021</a:t>
              </a:r>
              <a:endParaRPr dirty="0">
                <a:solidFill>
                  <a:schemeClr val="dk1"/>
                </a:solidFill>
                <a:latin typeface="Roboto"/>
                <a:ea typeface="Roboto"/>
                <a:cs typeface="+mj-cs"/>
                <a:sym typeface="Roboto"/>
              </a:endParaRPr>
            </a:p>
            <a:p>
              <a:pPr>
                <a:lnSpc>
                  <a:spcPct val="115000"/>
                </a:lnSpc>
                <a:spcAft>
                  <a:spcPts val="1600"/>
                </a:spcAft>
              </a:pPr>
              <a:endParaRPr dirty="0">
                <a:solidFill>
                  <a:schemeClr val="dk1"/>
                </a:solidFill>
                <a:latin typeface="Roboto"/>
                <a:ea typeface="Roboto"/>
                <a:cs typeface="+mj-cs"/>
                <a:sym typeface="Roboto"/>
              </a:endParaRPr>
            </a:p>
          </p:txBody>
        </p:sp>
        <p:sp>
          <p:nvSpPr>
            <p:cNvPr id="737" name="Google Shape;737;p30"/>
            <p:cNvSpPr/>
            <p:nvPr/>
          </p:nvSpPr>
          <p:spPr>
            <a:xfrm>
              <a:off x="1146288" y="1190105"/>
              <a:ext cx="2167500" cy="435000"/>
            </a:xfrm>
            <a:prstGeom prst="homePlate">
              <a:avLst>
                <a:gd name="adj" fmla="val 5000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>
                <a:buClr>
                  <a:schemeClr val="dk1"/>
                </a:buClr>
                <a:buSzPts val="1100"/>
              </a:pPr>
              <a:r>
                <a:rPr lang="en-US" dirty="0">
                  <a:cs typeface="+mj-cs"/>
                </a:rPr>
                <a:t> 25,769</a:t>
              </a:r>
              <a:endParaRPr dirty="0">
                <a:solidFill>
                  <a:schemeClr val="lt1"/>
                </a:solidFill>
                <a:cs typeface="+mj-cs"/>
              </a:endParaRPr>
            </a:p>
          </p:txBody>
        </p:sp>
      </p:grpSp>
      <p:grpSp>
        <p:nvGrpSpPr>
          <p:cNvPr id="744" name="Google Shape;744;p30"/>
          <p:cNvGrpSpPr/>
          <p:nvPr/>
        </p:nvGrpSpPr>
        <p:grpSpPr>
          <a:xfrm>
            <a:off x="770648" y="3003937"/>
            <a:ext cx="5163784" cy="600000"/>
            <a:chOff x="1136838" y="2625738"/>
            <a:chExt cx="5549507" cy="600000"/>
          </a:xfrm>
        </p:grpSpPr>
        <p:sp>
          <p:nvSpPr>
            <p:cNvPr id="745" name="Google Shape;745;p30"/>
            <p:cNvSpPr txBox="1"/>
            <p:nvPr/>
          </p:nvSpPr>
          <p:spPr>
            <a:xfrm flipH="1">
              <a:off x="3657245" y="2625738"/>
              <a:ext cx="3029100" cy="60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algn="ctr"/>
              <a:r>
                <a:rPr lang="en-AE" b="1" dirty="0">
                  <a:solidFill>
                    <a:schemeClr val="dk1"/>
                  </a:solidFill>
                  <a:latin typeface="Roboto"/>
                  <a:ea typeface="Roboto"/>
                  <a:cs typeface="+mj-cs"/>
                  <a:sym typeface="Roboto"/>
                </a:rPr>
                <a:t>2019</a:t>
              </a:r>
              <a:endParaRPr b="1" dirty="0">
                <a:solidFill>
                  <a:schemeClr val="dk1"/>
                </a:solidFill>
                <a:latin typeface="Roboto"/>
                <a:ea typeface="Roboto"/>
                <a:cs typeface="+mj-cs"/>
                <a:sym typeface="Roboto"/>
              </a:endParaRPr>
            </a:p>
            <a:p>
              <a:pPr algn="ctr"/>
              <a:endParaRPr b="1" dirty="0">
                <a:solidFill>
                  <a:schemeClr val="dk1"/>
                </a:solidFill>
                <a:latin typeface="Roboto"/>
                <a:ea typeface="Roboto"/>
                <a:cs typeface="+mj-cs"/>
                <a:sym typeface="Roboto"/>
              </a:endParaRPr>
            </a:p>
          </p:txBody>
        </p:sp>
        <p:sp>
          <p:nvSpPr>
            <p:cNvPr id="749" name="Google Shape;749;p30"/>
            <p:cNvSpPr/>
            <p:nvPr/>
          </p:nvSpPr>
          <p:spPr>
            <a:xfrm>
              <a:off x="1136838" y="2708238"/>
              <a:ext cx="2167500" cy="435000"/>
            </a:xfrm>
            <a:prstGeom prst="homePlate">
              <a:avLst>
                <a:gd name="adj" fmla="val 5000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>
                <a:buClr>
                  <a:schemeClr val="dk1"/>
                </a:buClr>
                <a:buSzPts val="1100"/>
              </a:pPr>
              <a:r>
                <a:rPr lang="en-US" b="1" dirty="0">
                  <a:cs typeface="+mj-cs"/>
                </a:rPr>
                <a:t>12,388</a:t>
              </a:r>
              <a:endParaRPr b="1" dirty="0">
                <a:cs typeface="+mj-cs"/>
              </a:endParaRPr>
            </a:p>
          </p:txBody>
        </p:sp>
      </p:grpSp>
      <p:grpSp>
        <p:nvGrpSpPr>
          <p:cNvPr id="750" name="Google Shape;750;p30"/>
          <p:cNvGrpSpPr/>
          <p:nvPr/>
        </p:nvGrpSpPr>
        <p:grpSpPr>
          <a:xfrm>
            <a:off x="785534" y="3644136"/>
            <a:ext cx="5148950" cy="600000"/>
            <a:chOff x="1136838" y="3375208"/>
            <a:chExt cx="5533565" cy="600000"/>
          </a:xfrm>
        </p:grpSpPr>
        <p:sp>
          <p:nvSpPr>
            <p:cNvPr id="751" name="Google Shape;751;p30"/>
            <p:cNvSpPr txBox="1"/>
            <p:nvPr/>
          </p:nvSpPr>
          <p:spPr>
            <a:xfrm flipH="1">
              <a:off x="3641303" y="3375208"/>
              <a:ext cx="3029100" cy="60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algn="ctr"/>
              <a:r>
                <a:rPr lang="en-AE" dirty="0">
                  <a:solidFill>
                    <a:schemeClr val="dk1"/>
                  </a:solidFill>
                  <a:latin typeface="Roboto"/>
                  <a:ea typeface="Roboto"/>
                  <a:cs typeface="+mj-cs"/>
                  <a:sym typeface="Roboto"/>
                </a:rPr>
                <a:t>2018</a:t>
              </a:r>
              <a:endParaRPr dirty="0">
                <a:solidFill>
                  <a:schemeClr val="dk1"/>
                </a:solidFill>
                <a:latin typeface="Roboto"/>
                <a:ea typeface="Roboto"/>
                <a:cs typeface="+mj-cs"/>
                <a:sym typeface="Roboto"/>
              </a:endParaRPr>
            </a:p>
            <a:p>
              <a:endParaRPr dirty="0">
                <a:solidFill>
                  <a:schemeClr val="dk1"/>
                </a:solidFill>
                <a:latin typeface="Roboto"/>
                <a:ea typeface="Roboto"/>
                <a:cs typeface="+mj-cs"/>
                <a:sym typeface="Roboto"/>
              </a:endParaRPr>
            </a:p>
          </p:txBody>
        </p:sp>
        <p:sp>
          <p:nvSpPr>
            <p:cNvPr id="755" name="Google Shape;755;p30"/>
            <p:cNvSpPr/>
            <p:nvPr/>
          </p:nvSpPr>
          <p:spPr>
            <a:xfrm>
              <a:off x="1136838" y="3457708"/>
              <a:ext cx="2167500" cy="435000"/>
            </a:xfrm>
            <a:prstGeom prst="homePlate">
              <a:avLst>
                <a:gd name="adj" fmla="val 5000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>
                <a:buClr>
                  <a:schemeClr val="dk1"/>
                </a:buClr>
                <a:buSzPts val="1100"/>
              </a:pPr>
              <a:r>
                <a:rPr lang="en-US" dirty="0">
                  <a:cs typeface="+mj-cs"/>
                </a:rPr>
                <a:t>10,482</a:t>
              </a:r>
              <a:endParaRPr dirty="0">
                <a:cs typeface="+mj-cs"/>
              </a:endParaRPr>
            </a:p>
          </p:txBody>
        </p:sp>
      </p:grpSp>
      <p:grpSp>
        <p:nvGrpSpPr>
          <p:cNvPr id="756" name="Google Shape;756;p30"/>
          <p:cNvGrpSpPr/>
          <p:nvPr/>
        </p:nvGrpSpPr>
        <p:grpSpPr>
          <a:xfrm>
            <a:off x="785535" y="4311465"/>
            <a:ext cx="5177663" cy="600000"/>
            <a:chOff x="1145535" y="4082194"/>
            <a:chExt cx="5564422" cy="600000"/>
          </a:xfrm>
        </p:grpSpPr>
        <p:sp>
          <p:nvSpPr>
            <p:cNvPr id="757" name="Google Shape;757;p30"/>
            <p:cNvSpPr txBox="1"/>
            <p:nvPr/>
          </p:nvSpPr>
          <p:spPr>
            <a:xfrm flipH="1">
              <a:off x="3680857" y="4082194"/>
              <a:ext cx="3029100" cy="60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" dirty="0">
                  <a:solidFill>
                    <a:schemeClr val="dk1"/>
                  </a:solidFill>
                  <a:latin typeface="Roboto"/>
                  <a:ea typeface="Roboto"/>
                  <a:cs typeface="+mj-cs"/>
                  <a:sym typeface="Roboto"/>
                </a:rPr>
                <a:t>2017</a:t>
              </a:r>
              <a:endParaRPr dirty="0">
                <a:solidFill>
                  <a:schemeClr val="dk1"/>
                </a:solidFill>
                <a:latin typeface="Roboto"/>
                <a:ea typeface="Roboto"/>
                <a:cs typeface="+mj-cs"/>
                <a:sym typeface="Roboto"/>
              </a:endParaRPr>
            </a:p>
          </p:txBody>
        </p:sp>
        <p:sp>
          <p:nvSpPr>
            <p:cNvPr id="761" name="Google Shape;761;p30"/>
            <p:cNvSpPr/>
            <p:nvPr/>
          </p:nvSpPr>
          <p:spPr>
            <a:xfrm>
              <a:off x="1145535" y="4094027"/>
              <a:ext cx="2167500" cy="435000"/>
            </a:xfrm>
            <a:prstGeom prst="homePlate">
              <a:avLst>
                <a:gd name="adj" fmla="val 5000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>
                <a:buClr>
                  <a:schemeClr val="dk1"/>
                </a:buClr>
                <a:buSzPts val="1100"/>
              </a:pPr>
              <a:r>
                <a:rPr lang="en-US" dirty="0">
                  <a:cs typeface="+mj-cs"/>
                </a:rPr>
                <a:t> 3,752 </a:t>
              </a:r>
              <a:endParaRPr dirty="0">
                <a:cs typeface="+mj-cs"/>
              </a:endParaRPr>
            </a:p>
          </p:txBody>
        </p:sp>
      </p:grpSp>
      <p:sp>
        <p:nvSpPr>
          <p:cNvPr id="762" name="Google Shape;762;p30"/>
          <p:cNvSpPr/>
          <p:nvPr/>
        </p:nvSpPr>
        <p:spPr>
          <a:xfrm rot="-5400000">
            <a:off x="-2363731" y="3233249"/>
            <a:ext cx="5143501" cy="3915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AE" sz="2000" dirty="0">
                <a:solidFill>
                  <a:schemeClr val="lt1"/>
                </a:solidFill>
                <a:latin typeface="Fira Sans Extra Condensed SemiBold"/>
                <a:sym typeface="Fira Sans Extra Condensed SemiBold"/>
              </a:rPr>
              <a:t>Palestine (in 1000 USD)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34" name="Google Shape;614;p28"/>
          <p:cNvSpPr txBox="1">
            <a:spLocks/>
          </p:cNvSpPr>
          <p:nvPr/>
        </p:nvSpPr>
        <p:spPr>
          <a:xfrm>
            <a:off x="491109" y="1061417"/>
            <a:ext cx="8237700" cy="2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7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9pPr>
          </a:lstStyle>
          <a:p>
            <a:r>
              <a:rPr lang="ar-SA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الواردات من هنغاريا</a:t>
            </a:r>
            <a:endParaRPr lang="en-US" sz="24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grpSp>
        <p:nvGrpSpPr>
          <p:cNvPr id="36" name="Google Shape;756;p30"/>
          <p:cNvGrpSpPr/>
          <p:nvPr/>
        </p:nvGrpSpPr>
        <p:grpSpPr>
          <a:xfrm>
            <a:off x="770648" y="4948329"/>
            <a:ext cx="5150124" cy="651095"/>
            <a:chOff x="1068235" y="4124026"/>
            <a:chExt cx="5589206" cy="651095"/>
          </a:xfrm>
        </p:grpSpPr>
        <p:sp>
          <p:nvSpPr>
            <p:cNvPr id="37" name="Google Shape;757;p30"/>
            <p:cNvSpPr txBox="1"/>
            <p:nvPr/>
          </p:nvSpPr>
          <p:spPr>
            <a:xfrm flipH="1">
              <a:off x="3628341" y="4175121"/>
              <a:ext cx="3029100" cy="60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" dirty="0">
                  <a:solidFill>
                    <a:schemeClr val="dk1"/>
                  </a:solidFill>
                  <a:latin typeface="Roboto"/>
                  <a:ea typeface="Roboto"/>
                  <a:cs typeface="+mj-cs"/>
                  <a:sym typeface="Roboto"/>
                </a:rPr>
                <a:t>2016</a:t>
              </a:r>
              <a:endParaRPr dirty="0">
                <a:solidFill>
                  <a:schemeClr val="dk1"/>
                </a:solidFill>
                <a:latin typeface="Roboto"/>
                <a:ea typeface="Roboto"/>
                <a:cs typeface="+mj-cs"/>
                <a:sym typeface="Roboto"/>
              </a:endParaRPr>
            </a:p>
          </p:txBody>
        </p:sp>
        <p:sp>
          <p:nvSpPr>
            <p:cNvPr id="39" name="Google Shape;761;p30"/>
            <p:cNvSpPr/>
            <p:nvPr/>
          </p:nvSpPr>
          <p:spPr>
            <a:xfrm>
              <a:off x="1068235" y="4124026"/>
              <a:ext cx="2167500" cy="435000"/>
            </a:xfrm>
            <a:prstGeom prst="homePlate">
              <a:avLst>
                <a:gd name="adj" fmla="val 5000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>
                <a:buClr>
                  <a:schemeClr val="dk1"/>
                </a:buClr>
                <a:buSzPts val="1100"/>
              </a:pPr>
              <a:r>
                <a:rPr lang="en-AE" dirty="0">
                  <a:cs typeface="+mj-cs"/>
                </a:rPr>
                <a:t> 2,211</a:t>
              </a:r>
            </a:p>
          </p:txBody>
        </p:sp>
      </p:grpSp>
      <p:grpSp>
        <p:nvGrpSpPr>
          <p:cNvPr id="42" name="Google Shape;756;p30"/>
          <p:cNvGrpSpPr/>
          <p:nvPr/>
        </p:nvGrpSpPr>
        <p:grpSpPr>
          <a:xfrm>
            <a:off x="770648" y="5579038"/>
            <a:ext cx="5171316" cy="410357"/>
            <a:chOff x="1164672" y="4076331"/>
            <a:chExt cx="5612204" cy="815244"/>
          </a:xfrm>
        </p:grpSpPr>
        <p:sp>
          <p:nvSpPr>
            <p:cNvPr id="43" name="Google Shape;757;p30"/>
            <p:cNvSpPr txBox="1"/>
            <p:nvPr/>
          </p:nvSpPr>
          <p:spPr>
            <a:xfrm flipH="1">
              <a:off x="3747776" y="4291575"/>
              <a:ext cx="3029100" cy="60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" dirty="0">
                  <a:solidFill>
                    <a:schemeClr val="dk1"/>
                  </a:solidFill>
                  <a:latin typeface="Roboto"/>
                  <a:ea typeface="Roboto"/>
                  <a:cs typeface="+mj-cs"/>
                  <a:sym typeface="Roboto"/>
                </a:rPr>
                <a:t>2015</a:t>
              </a:r>
              <a:endParaRPr dirty="0">
                <a:solidFill>
                  <a:schemeClr val="dk1"/>
                </a:solidFill>
                <a:latin typeface="Roboto"/>
                <a:ea typeface="Roboto"/>
                <a:cs typeface="+mj-cs"/>
                <a:sym typeface="Roboto"/>
              </a:endParaRPr>
            </a:p>
          </p:txBody>
        </p:sp>
        <p:sp>
          <p:nvSpPr>
            <p:cNvPr id="45" name="Google Shape;761;p30"/>
            <p:cNvSpPr/>
            <p:nvPr/>
          </p:nvSpPr>
          <p:spPr>
            <a:xfrm>
              <a:off x="1164672" y="4076331"/>
              <a:ext cx="2167500" cy="718900"/>
            </a:xfrm>
            <a:prstGeom prst="homePlate">
              <a:avLst>
                <a:gd name="adj" fmla="val 5000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>
                <a:buClr>
                  <a:schemeClr val="dk1"/>
                </a:buClr>
                <a:buSzPts val="1100"/>
              </a:pPr>
              <a:r>
                <a:rPr lang="en-US" dirty="0">
                  <a:cs typeface="+mj-cs"/>
                </a:rPr>
                <a:t>6,476</a:t>
              </a:r>
              <a:endParaRPr dirty="0">
                <a:cs typeface="+mj-cs"/>
              </a:endParaRPr>
            </a:p>
          </p:txBody>
        </p:sp>
      </p:grpSp>
      <p:sp>
        <p:nvSpPr>
          <p:cNvPr id="48" name="Google Shape;737;p30"/>
          <p:cNvSpPr/>
          <p:nvPr/>
        </p:nvSpPr>
        <p:spPr>
          <a:xfrm>
            <a:off x="5985359" y="1690452"/>
            <a:ext cx="2167500" cy="435000"/>
          </a:xfrm>
          <a:prstGeom prst="homePlate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buClr>
                <a:schemeClr val="dk1"/>
              </a:buClr>
              <a:buSzPts val="1100"/>
            </a:pPr>
            <a:r>
              <a:rPr lang="en-AE" dirty="0"/>
              <a:t>2,515</a:t>
            </a:r>
            <a:endParaRPr dirty="0"/>
          </a:p>
        </p:txBody>
      </p:sp>
      <p:sp>
        <p:nvSpPr>
          <p:cNvPr id="49" name="Google Shape;737;p30"/>
          <p:cNvSpPr/>
          <p:nvPr/>
        </p:nvSpPr>
        <p:spPr>
          <a:xfrm>
            <a:off x="5971643" y="2334049"/>
            <a:ext cx="2167500" cy="435000"/>
          </a:xfrm>
          <a:prstGeom prst="homePlate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buClr>
                <a:schemeClr val="dk1"/>
              </a:buClr>
              <a:buSzPts val="1100"/>
            </a:pPr>
            <a:r>
              <a:rPr lang="en-AE" dirty="0"/>
              <a:t>3,653 </a:t>
            </a:r>
            <a:endParaRPr dirty="0"/>
          </a:p>
        </p:txBody>
      </p:sp>
      <p:sp>
        <p:nvSpPr>
          <p:cNvPr id="50" name="Google Shape;737;p30"/>
          <p:cNvSpPr/>
          <p:nvPr/>
        </p:nvSpPr>
        <p:spPr>
          <a:xfrm>
            <a:off x="5985359" y="3040146"/>
            <a:ext cx="2167500" cy="435000"/>
          </a:xfrm>
          <a:prstGeom prst="homePlate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buClr>
                <a:schemeClr val="dk1"/>
              </a:buClr>
              <a:buSzPts val="1100"/>
            </a:pPr>
            <a:r>
              <a:rPr lang="en-US" b="1" dirty="0"/>
              <a:t>2,339</a:t>
            </a:r>
            <a:endParaRPr b="1" dirty="0"/>
          </a:p>
        </p:txBody>
      </p:sp>
      <p:sp>
        <p:nvSpPr>
          <p:cNvPr id="51" name="Google Shape;737;p30"/>
          <p:cNvSpPr/>
          <p:nvPr/>
        </p:nvSpPr>
        <p:spPr>
          <a:xfrm>
            <a:off x="5995884" y="3657407"/>
            <a:ext cx="2167500" cy="435000"/>
          </a:xfrm>
          <a:prstGeom prst="homePlate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buClr>
                <a:schemeClr val="dk1"/>
              </a:buClr>
              <a:buSzPts val="1100"/>
            </a:pPr>
            <a:r>
              <a:rPr lang="en-US" dirty="0"/>
              <a:t>1,251</a:t>
            </a:r>
            <a:endParaRPr dirty="0"/>
          </a:p>
        </p:txBody>
      </p:sp>
      <p:sp>
        <p:nvSpPr>
          <p:cNvPr id="52" name="Google Shape;737;p30"/>
          <p:cNvSpPr/>
          <p:nvPr/>
        </p:nvSpPr>
        <p:spPr>
          <a:xfrm>
            <a:off x="5995884" y="4318158"/>
            <a:ext cx="2167500" cy="435000"/>
          </a:xfrm>
          <a:prstGeom prst="homePlate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buClr>
                <a:schemeClr val="dk1"/>
              </a:buClr>
              <a:buSzPts val="1100"/>
            </a:pPr>
            <a:r>
              <a:rPr lang="en-US" dirty="0"/>
              <a:t>1,482</a:t>
            </a:r>
            <a:endParaRPr dirty="0"/>
          </a:p>
        </p:txBody>
      </p:sp>
      <p:sp>
        <p:nvSpPr>
          <p:cNvPr id="53" name="Google Shape;737;p30"/>
          <p:cNvSpPr/>
          <p:nvPr/>
        </p:nvSpPr>
        <p:spPr>
          <a:xfrm>
            <a:off x="5995884" y="4939967"/>
            <a:ext cx="2167500" cy="435000"/>
          </a:xfrm>
          <a:prstGeom prst="homePlate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buClr>
                <a:schemeClr val="dk1"/>
              </a:buClr>
              <a:buSzPts val="1100"/>
            </a:pPr>
            <a:r>
              <a:rPr lang="en-AE" dirty="0"/>
              <a:t>2,257</a:t>
            </a:r>
          </a:p>
        </p:txBody>
      </p:sp>
      <p:sp>
        <p:nvSpPr>
          <p:cNvPr id="55" name="Google Shape;737;p30"/>
          <p:cNvSpPr/>
          <p:nvPr/>
        </p:nvSpPr>
        <p:spPr>
          <a:xfrm>
            <a:off x="5995884" y="5505900"/>
            <a:ext cx="2167500" cy="435000"/>
          </a:xfrm>
          <a:prstGeom prst="homePlate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buClr>
                <a:schemeClr val="dk1"/>
              </a:buClr>
              <a:buSzPts val="1100"/>
            </a:pPr>
            <a:r>
              <a:rPr lang="en-AE" dirty="0"/>
              <a:t>2,932</a:t>
            </a:r>
          </a:p>
        </p:txBody>
      </p:sp>
      <p:sp>
        <p:nvSpPr>
          <p:cNvPr id="56" name="Google Shape;762;p30"/>
          <p:cNvSpPr/>
          <p:nvPr/>
        </p:nvSpPr>
        <p:spPr>
          <a:xfrm rot="-5400000">
            <a:off x="6352810" y="3233249"/>
            <a:ext cx="5143501" cy="391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2000" dirty="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Hungary(in 1000 USD)</a:t>
            </a:r>
            <a:r>
              <a:rPr lang="ar-JO" sz="2000" dirty="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 </a:t>
            </a:r>
            <a:endParaRPr dirty="0">
              <a:solidFill>
                <a:schemeClr val="lt1"/>
              </a:solidFill>
            </a:endParaRPr>
          </a:p>
        </p:txBody>
      </p:sp>
      <p:grpSp>
        <p:nvGrpSpPr>
          <p:cNvPr id="38" name="Google Shape;744;p30"/>
          <p:cNvGrpSpPr/>
          <p:nvPr/>
        </p:nvGrpSpPr>
        <p:grpSpPr>
          <a:xfrm>
            <a:off x="770648" y="2341230"/>
            <a:ext cx="5163784" cy="600000"/>
            <a:chOff x="1136838" y="2625738"/>
            <a:chExt cx="5549507" cy="600000"/>
          </a:xfrm>
        </p:grpSpPr>
        <p:sp>
          <p:nvSpPr>
            <p:cNvPr id="40" name="Google Shape;745;p30"/>
            <p:cNvSpPr txBox="1"/>
            <p:nvPr/>
          </p:nvSpPr>
          <p:spPr>
            <a:xfrm flipH="1">
              <a:off x="3657245" y="2625738"/>
              <a:ext cx="3029100" cy="60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algn="ctr"/>
              <a:r>
                <a:rPr lang="en-AE" dirty="0">
                  <a:solidFill>
                    <a:schemeClr val="dk1"/>
                  </a:solidFill>
                  <a:latin typeface="Roboto"/>
                  <a:ea typeface="Roboto"/>
                  <a:cs typeface="+mj-cs"/>
                  <a:sym typeface="Roboto"/>
                </a:rPr>
                <a:t>2020</a:t>
              </a:r>
              <a:endParaRPr dirty="0">
                <a:solidFill>
                  <a:schemeClr val="dk1"/>
                </a:solidFill>
                <a:latin typeface="Roboto"/>
                <a:ea typeface="Roboto"/>
                <a:cs typeface="+mj-cs"/>
                <a:sym typeface="Roboto"/>
              </a:endParaRPr>
            </a:p>
            <a:p>
              <a:pPr algn="ctr"/>
              <a:endParaRPr dirty="0">
                <a:solidFill>
                  <a:schemeClr val="dk1"/>
                </a:solidFill>
                <a:latin typeface="Roboto"/>
                <a:ea typeface="Roboto"/>
                <a:cs typeface="+mj-cs"/>
                <a:sym typeface="Roboto"/>
              </a:endParaRPr>
            </a:p>
          </p:txBody>
        </p:sp>
        <p:sp>
          <p:nvSpPr>
            <p:cNvPr id="41" name="Google Shape;749;p30"/>
            <p:cNvSpPr/>
            <p:nvPr/>
          </p:nvSpPr>
          <p:spPr>
            <a:xfrm>
              <a:off x="1136838" y="2708238"/>
              <a:ext cx="2167500" cy="435000"/>
            </a:xfrm>
            <a:prstGeom prst="homePlate">
              <a:avLst>
                <a:gd name="adj" fmla="val 5000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>
                <a:buClr>
                  <a:schemeClr val="dk1"/>
                </a:buClr>
                <a:buSzPts val="1100"/>
              </a:pPr>
              <a:r>
                <a:rPr lang="en-US" dirty="0">
                  <a:latin typeface="+mj-lt"/>
                  <a:cs typeface="+mj-cs"/>
                </a:rPr>
                <a:t>17</a:t>
              </a:r>
              <a:r>
                <a:rPr lang="en-AE" dirty="0">
                  <a:latin typeface="+mj-lt"/>
                  <a:cs typeface="+mj-cs"/>
                </a:rPr>
                <a:t>,566</a:t>
              </a:r>
              <a:endParaRPr dirty="0">
                <a:latin typeface="+mj-lt"/>
                <a:cs typeface="+mj-cs"/>
              </a:endParaRPr>
            </a:p>
          </p:txBody>
        </p:sp>
      </p:grpSp>
      <p:pic>
        <p:nvPicPr>
          <p:cNvPr id="33" name="Picture 3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" y="-1562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51766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7" name="Google Shape;767;p31"/>
          <p:cNvGrpSpPr/>
          <p:nvPr/>
        </p:nvGrpSpPr>
        <p:grpSpPr>
          <a:xfrm>
            <a:off x="5805449" y="1867650"/>
            <a:ext cx="2123405" cy="3204350"/>
            <a:chOff x="701870" y="1111550"/>
            <a:chExt cx="2123405" cy="3204350"/>
          </a:xfrm>
        </p:grpSpPr>
        <p:sp>
          <p:nvSpPr>
            <p:cNvPr id="768" name="Google Shape;768;p31"/>
            <p:cNvSpPr/>
            <p:nvPr/>
          </p:nvSpPr>
          <p:spPr>
            <a:xfrm>
              <a:off x="701875" y="1111600"/>
              <a:ext cx="2123400" cy="3204300"/>
            </a:xfrm>
            <a:prstGeom prst="roundRect">
              <a:avLst>
                <a:gd name="adj" fmla="val 0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69" name="Google Shape;769;p31"/>
            <p:cNvSpPr/>
            <p:nvPr/>
          </p:nvSpPr>
          <p:spPr>
            <a:xfrm>
              <a:off x="701870" y="1111550"/>
              <a:ext cx="2123400" cy="952800"/>
            </a:xfrm>
            <a:prstGeom prst="roundRect">
              <a:avLst>
                <a:gd name="adj" fmla="val 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770" name="Google Shape;770;p31"/>
            <p:cNvGrpSpPr/>
            <p:nvPr/>
          </p:nvGrpSpPr>
          <p:grpSpPr>
            <a:xfrm>
              <a:off x="866195" y="1269050"/>
              <a:ext cx="1817422" cy="637800"/>
              <a:chOff x="866195" y="1497700"/>
              <a:chExt cx="1817422" cy="637800"/>
            </a:xfrm>
          </p:grpSpPr>
          <p:sp>
            <p:nvSpPr>
              <p:cNvPr id="771" name="Google Shape;771;p31"/>
              <p:cNvSpPr txBox="1"/>
              <p:nvPr/>
            </p:nvSpPr>
            <p:spPr>
              <a:xfrm>
                <a:off x="866195" y="1497700"/>
                <a:ext cx="1817400" cy="371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algn="ctr"/>
                <a:r>
                  <a:rPr lang="en" sz="3000" b="1" dirty="0">
                    <a:solidFill>
                      <a:srgbClr val="FFFFFF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378,013</a:t>
                </a:r>
                <a:endParaRPr sz="3000" b="1" dirty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endParaRPr>
              </a:p>
            </p:txBody>
          </p:sp>
          <p:sp>
            <p:nvSpPr>
              <p:cNvPr id="772" name="Google Shape;772;p31"/>
              <p:cNvSpPr txBox="1"/>
              <p:nvPr/>
            </p:nvSpPr>
            <p:spPr>
              <a:xfrm>
                <a:off x="866217" y="1868800"/>
                <a:ext cx="1817400" cy="266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algn="ctr"/>
                <a:r>
                  <a:rPr lang="ar-JO" sz="1200" dirty="0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1000</a:t>
                </a:r>
                <a:r>
                  <a:rPr lang="en-AE" sz="1200" dirty="0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 USD</a:t>
                </a:r>
                <a:endParaRPr sz="12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  <p:sp>
          <p:nvSpPr>
            <p:cNvPr id="773" name="Google Shape;773;p31"/>
            <p:cNvSpPr txBox="1"/>
            <p:nvPr/>
          </p:nvSpPr>
          <p:spPr>
            <a:xfrm>
              <a:off x="701870" y="2403760"/>
              <a:ext cx="1997460" cy="11461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" sz="2000" b="1" dirty="0">
                  <a:solidFill>
                    <a:schemeClr val="dk2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Reporter:</a:t>
              </a:r>
            </a:p>
            <a:p>
              <a:pPr algn="ctr"/>
              <a:r>
                <a:rPr lang="en" sz="2000" b="1" dirty="0">
                  <a:solidFill>
                    <a:schemeClr val="dk2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Hungary</a:t>
              </a:r>
              <a:endParaRPr sz="2000" b="1" dirty="0">
                <a:solidFill>
                  <a:schemeClr val="dk2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787" name="Google Shape;787;p31"/>
          <p:cNvGrpSpPr/>
          <p:nvPr/>
        </p:nvGrpSpPr>
        <p:grpSpPr>
          <a:xfrm>
            <a:off x="1123539" y="1867650"/>
            <a:ext cx="2123405" cy="3204350"/>
            <a:chOff x="6318720" y="1111550"/>
            <a:chExt cx="2123405" cy="3204350"/>
          </a:xfrm>
        </p:grpSpPr>
        <p:sp>
          <p:nvSpPr>
            <p:cNvPr id="788" name="Google Shape;788;p31"/>
            <p:cNvSpPr/>
            <p:nvPr/>
          </p:nvSpPr>
          <p:spPr>
            <a:xfrm>
              <a:off x="6318725" y="1269100"/>
              <a:ext cx="2123400" cy="3046800"/>
            </a:xfrm>
            <a:prstGeom prst="roundRect">
              <a:avLst>
                <a:gd name="adj" fmla="val 0"/>
              </a:avLst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91" name="Google Shape;791;p31"/>
            <p:cNvSpPr txBox="1"/>
            <p:nvPr/>
          </p:nvSpPr>
          <p:spPr>
            <a:xfrm>
              <a:off x="6483045" y="2358100"/>
              <a:ext cx="1355616" cy="12374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" sz="2000" b="1" dirty="0">
                  <a:solidFill>
                    <a:schemeClr val="accent4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Reporter: Israel</a:t>
              </a:r>
              <a:endParaRPr sz="2000" b="1" dirty="0">
                <a:solidFill>
                  <a:schemeClr val="accent4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793" name="Google Shape;793;p31"/>
            <p:cNvSpPr/>
            <p:nvPr/>
          </p:nvSpPr>
          <p:spPr>
            <a:xfrm>
              <a:off x="6318720" y="1111550"/>
              <a:ext cx="2123400" cy="952800"/>
            </a:xfrm>
            <a:prstGeom prst="roundRect">
              <a:avLst>
                <a:gd name="adj" fmla="val 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794" name="Google Shape;794;p31"/>
            <p:cNvGrpSpPr/>
            <p:nvPr/>
          </p:nvGrpSpPr>
          <p:grpSpPr>
            <a:xfrm>
              <a:off x="6483045" y="1269050"/>
              <a:ext cx="1817422" cy="637800"/>
              <a:chOff x="6483045" y="1497700"/>
              <a:chExt cx="1817422" cy="637800"/>
            </a:xfrm>
          </p:grpSpPr>
          <p:sp>
            <p:nvSpPr>
              <p:cNvPr id="795" name="Google Shape;795;p31"/>
              <p:cNvSpPr txBox="1"/>
              <p:nvPr/>
            </p:nvSpPr>
            <p:spPr>
              <a:xfrm>
                <a:off x="6483045" y="1497700"/>
                <a:ext cx="1817400" cy="371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algn="ctr"/>
                <a:r>
                  <a:rPr lang="en" sz="3000" b="1" dirty="0">
                    <a:solidFill>
                      <a:srgbClr val="FFFFFF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rPr>
                  <a:t>461,994</a:t>
                </a:r>
                <a:endParaRPr sz="3000" b="1" dirty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endParaRPr>
              </a:p>
            </p:txBody>
          </p:sp>
          <p:sp>
            <p:nvSpPr>
              <p:cNvPr id="796" name="Google Shape;796;p31"/>
              <p:cNvSpPr txBox="1"/>
              <p:nvPr/>
            </p:nvSpPr>
            <p:spPr>
              <a:xfrm>
                <a:off x="6483067" y="1868800"/>
                <a:ext cx="1817400" cy="266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algn="ctr"/>
                <a:r>
                  <a:rPr lang="en" sz="1200" dirty="0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1000 USD</a:t>
                </a:r>
                <a:endParaRPr sz="120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</p:grpSp>
      <p:sp>
        <p:nvSpPr>
          <p:cNvPr id="797" name="Google Shape;797;p31"/>
          <p:cNvSpPr txBox="1">
            <a:spLocks noGrp="1"/>
          </p:cNvSpPr>
          <p:nvPr>
            <p:ph type="title"/>
          </p:nvPr>
        </p:nvSpPr>
        <p:spPr>
          <a:xfrm>
            <a:off x="2807804" y="548680"/>
            <a:ext cx="5599980" cy="710479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AE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/>
            </a:r>
            <a:br>
              <a:rPr lang="en-AE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SA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واردات من هنغاريا إلى إسرائيل</a:t>
            </a:r>
            <a:r>
              <a:rPr lang="en-AE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endParaRPr sz="24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798" name="Google Shape;798;p31"/>
          <p:cNvSpPr/>
          <p:nvPr/>
        </p:nvSpPr>
        <p:spPr>
          <a:xfrm>
            <a:off x="3912663" y="2103870"/>
            <a:ext cx="23625" cy="35437"/>
          </a:xfrm>
          <a:custGeom>
            <a:avLst/>
            <a:gdLst/>
            <a:ahLst/>
            <a:cxnLst/>
            <a:rect l="l" t="t" r="r" b="b"/>
            <a:pathLst>
              <a:path w="382" h="573" fill="none" extrusionOk="0">
                <a:moveTo>
                  <a:pt x="96" y="1"/>
                </a:moveTo>
                <a:lnTo>
                  <a:pt x="1" y="96"/>
                </a:lnTo>
                <a:lnTo>
                  <a:pt x="286" y="572"/>
                </a:lnTo>
                <a:lnTo>
                  <a:pt x="382" y="477"/>
                </a:lnTo>
                <a:lnTo>
                  <a:pt x="96" y="1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04" name="Google Shape;804;p31"/>
          <p:cNvSpPr/>
          <p:nvPr/>
        </p:nvSpPr>
        <p:spPr>
          <a:xfrm>
            <a:off x="1102702" y="4363896"/>
            <a:ext cx="20837" cy="21026"/>
          </a:xfrm>
          <a:custGeom>
            <a:avLst/>
            <a:gdLst/>
            <a:ahLst/>
            <a:cxnLst/>
            <a:rect l="l" t="t" r="r" b="b"/>
            <a:pathLst>
              <a:path w="567" h="568" extrusionOk="0">
                <a:moveTo>
                  <a:pt x="284" y="0"/>
                </a:moveTo>
                <a:cubicBezTo>
                  <a:pt x="126" y="0"/>
                  <a:pt x="0" y="126"/>
                  <a:pt x="0" y="284"/>
                </a:cubicBezTo>
                <a:cubicBezTo>
                  <a:pt x="0" y="441"/>
                  <a:pt x="126" y="567"/>
                  <a:pt x="284" y="567"/>
                </a:cubicBezTo>
                <a:cubicBezTo>
                  <a:pt x="441" y="567"/>
                  <a:pt x="567" y="441"/>
                  <a:pt x="567" y="284"/>
                </a:cubicBezTo>
                <a:cubicBezTo>
                  <a:pt x="567" y="126"/>
                  <a:pt x="441" y="0"/>
                  <a:pt x="28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pic>
        <p:nvPicPr>
          <p:cNvPr id="20" name="Picture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" y="-1562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24498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Google Shape;2105;p47"/>
          <p:cNvSpPr txBox="1">
            <a:spLocks noGrp="1"/>
          </p:cNvSpPr>
          <p:nvPr>
            <p:ph type="title"/>
          </p:nvPr>
        </p:nvSpPr>
        <p:spPr>
          <a:xfrm>
            <a:off x="2627783" y="935990"/>
            <a:ext cx="6058891" cy="61661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ar-SA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بيانات تفصيلية</a:t>
            </a:r>
            <a:endParaRPr sz="24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cxnSp>
        <p:nvCxnSpPr>
          <p:cNvPr id="2129" name="Google Shape;2129;p47"/>
          <p:cNvCxnSpPr/>
          <p:nvPr/>
        </p:nvCxnSpPr>
        <p:spPr>
          <a:xfrm>
            <a:off x="451275" y="2450746"/>
            <a:ext cx="80292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diamond" w="med" len="med"/>
            <a:tailEnd type="diamond" w="med" len="med"/>
          </a:ln>
        </p:spPr>
      </p:cxnSp>
      <p:grpSp>
        <p:nvGrpSpPr>
          <p:cNvPr id="2130" name="Google Shape;2130;p47"/>
          <p:cNvGrpSpPr/>
          <p:nvPr/>
        </p:nvGrpSpPr>
        <p:grpSpPr>
          <a:xfrm>
            <a:off x="448976" y="2056573"/>
            <a:ext cx="1678857" cy="3246628"/>
            <a:chOff x="448975" y="1641331"/>
            <a:chExt cx="1678857" cy="2347419"/>
          </a:xfrm>
        </p:grpSpPr>
        <p:sp>
          <p:nvSpPr>
            <p:cNvPr id="2131" name="Google Shape;2131;p47"/>
            <p:cNvSpPr/>
            <p:nvPr/>
          </p:nvSpPr>
          <p:spPr>
            <a:xfrm>
              <a:off x="562132" y="2736550"/>
              <a:ext cx="1565700" cy="1252200"/>
            </a:xfrm>
            <a:prstGeom prst="roundRect">
              <a:avLst>
                <a:gd name="adj" fmla="val 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2132" name="Google Shape;2132;p47"/>
            <p:cNvSpPr txBox="1"/>
            <p:nvPr/>
          </p:nvSpPr>
          <p:spPr>
            <a:xfrm>
              <a:off x="682487" y="2872326"/>
              <a:ext cx="1272545" cy="28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r>
                <a:rPr lang="en" sz="2200" b="1" dirty="0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10,702</a:t>
              </a:r>
              <a:endParaRPr sz="2200" b="1" dirty="0">
                <a:solidFill>
                  <a:schemeClr val="lt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2133" name="Google Shape;2133;p47"/>
            <p:cNvSpPr txBox="1"/>
            <p:nvPr/>
          </p:nvSpPr>
          <p:spPr>
            <a:xfrm>
              <a:off x="734932" y="3170100"/>
              <a:ext cx="1220100" cy="753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>
                <a:buSzPts val="1100"/>
              </a:pPr>
              <a:r>
                <a:rPr lang="en" sz="1200" dirty="0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rPr>
                <a:t>(in 1000 USD)</a:t>
              </a:r>
              <a:endParaRPr sz="1200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134" name="Google Shape;2134;p47"/>
            <p:cNvSpPr/>
            <p:nvPr/>
          </p:nvSpPr>
          <p:spPr>
            <a:xfrm>
              <a:off x="1202482" y="1641331"/>
              <a:ext cx="285000" cy="285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135" name="Google Shape;2135;p47"/>
            <p:cNvSpPr txBox="1"/>
            <p:nvPr/>
          </p:nvSpPr>
          <p:spPr>
            <a:xfrm>
              <a:off x="448975" y="2264506"/>
              <a:ext cx="1577457" cy="37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100"/>
              </a:pPr>
              <a:r>
                <a:rPr lang="en-US" b="1" dirty="0">
                  <a:solidFill>
                    <a:schemeClr val="dk2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S</a:t>
              </a:r>
              <a:r>
                <a:rPr lang="en" b="1" dirty="0">
                  <a:solidFill>
                    <a:schemeClr val="dk2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ubmitted declarations</a:t>
              </a:r>
              <a:endParaRPr b="1" dirty="0">
                <a:solidFill>
                  <a:schemeClr val="dk2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2136" name="Google Shape;2136;p47"/>
          <p:cNvGrpSpPr/>
          <p:nvPr/>
        </p:nvGrpSpPr>
        <p:grpSpPr>
          <a:xfrm>
            <a:off x="2713475" y="2056573"/>
            <a:ext cx="1646490" cy="3246628"/>
            <a:chOff x="2713475" y="1641331"/>
            <a:chExt cx="1646490" cy="2347419"/>
          </a:xfrm>
        </p:grpSpPr>
        <p:sp>
          <p:nvSpPr>
            <p:cNvPr id="2137" name="Google Shape;2137;p47"/>
            <p:cNvSpPr/>
            <p:nvPr/>
          </p:nvSpPr>
          <p:spPr>
            <a:xfrm>
              <a:off x="2713475" y="2736550"/>
              <a:ext cx="1565700" cy="1252200"/>
            </a:xfrm>
            <a:prstGeom prst="roundRect">
              <a:avLst>
                <a:gd name="adj" fmla="val 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2138" name="Google Shape;2138;p47"/>
            <p:cNvSpPr txBox="1"/>
            <p:nvPr/>
          </p:nvSpPr>
          <p:spPr>
            <a:xfrm>
              <a:off x="2935357" y="2872326"/>
              <a:ext cx="937468" cy="28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r>
                <a:rPr lang="en" sz="2200" b="1" dirty="0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1,686</a:t>
              </a:r>
              <a:endParaRPr sz="2200" b="1" dirty="0">
                <a:solidFill>
                  <a:schemeClr val="lt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2139" name="Google Shape;2139;p47"/>
            <p:cNvSpPr txBox="1"/>
            <p:nvPr/>
          </p:nvSpPr>
          <p:spPr>
            <a:xfrm>
              <a:off x="2886275" y="3170100"/>
              <a:ext cx="1220100" cy="753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lvl="0" algn="ctr">
                <a:buSzPts val="1100"/>
              </a:pPr>
              <a:r>
                <a:rPr lang="en-US" sz="1200" dirty="0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rPr>
                <a:t>(in 1000 USD)</a:t>
              </a:r>
            </a:p>
          </p:txBody>
        </p:sp>
        <p:sp>
          <p:nvSpPr>
            <p:cNvPr id="2140" name="Google Shape;2140;p47"/>
            <p:cNvSpPr/>
            <p:nvPr/>
          </p:nvSpPr>
          <p:spPr>
            <a:xfrm>
              <a:off x="3353825" y="1641331"/>
              <a:ext cx="285000" cy="285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141" name="Google Shape;2141;p47"/>
            <p:cNvSpPr txBox="1"/>
            <p:nvPr/>
          </p:nvSpPr>
          <p:spPr>
            <a:xfrm>
              <a:off x="2814875" y="2264506"/>
              <a:ext cx="1545090" cy="37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100"/>
              </a:pPr>
              <a:r>
                <a:rPr lang="en" sz="2000" b="1" dirty="0">
                  <a:solidFill>
                    <a:schemeClr val="lt2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Not submitted declarations</a:t>
              </a:r>
              <a:endParaRPr sz="2000" b="1" dirty="0">
                <a:solidFill>
                  <a:schemeClr val="lt2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2142" name="Google Shape;2142;p47"/>
          <p:cNvGrpSpPr/>
          <p:nvPr/>
        </p:nvGrpSpPr>
        <p:grpSpPr>
          <a:xfrm>
            <a:off x="4864825" y="2056573"/>
            <a:ext cx="1565700" cy="3246628"/>
            <a:chOff x="4864825" y="1641331"/>
            <a:chExt cx="1565700" cy="2347419"/>
          </a:xfrm>
        </p:grpSpPr>
        <p:sp>
          <p:nvSpPr>
            <p:cNvPr id="2143" name="Google Shape;2143;p47"/>
            <p:cNvSpPr/>
            <p:nvPr/>
          </p:nvSpPr>
          <p:spPr>
            <a:xfrm>
              <a:off x="4864825" y="2736550"/>
              <a:ext cx="1565700" cy="1252200"/>
            </a:xfrm>
            <a:prstGeom prst="roundRect">
              <a:avLst>
                <a:gd name="adj" fmla="val 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2144" name="Google Shape;2144;p47"/>
            <p:cNvSpPr txBox="1"/>
            <p:nvPr/>
          </p:nvSpPr>
          <p:spPr>
            <a:xfrm>
              <a:off x="5270425" y="2872326"/>
              <a:ext cx="754500" cy="28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r>
                <a:rPr lang="en" sz="2200" b="1" dirty="0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86</a:t>
              </a:r>
              <a:endParaRPr sz="2200" b="1" dirty="0">
                <a:solidFill>
                  <a:schemeClr val="lt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2145" name="Google Shape;2145;p47"/>
            <p:cNvSpPr txBox="1"/>
            <p:nvPr/>
          </p:nvSpPr>
          <p:spPr>
            <a:xfrm>
              <a:off x="5037625" y="3170100"/>
              <a:ext cx="1220100" cy="753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r>
                <a:rPr lang="en" sz="1200" dirty="0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rPr>
                <a:t>Trader</a:t>
              </a:r>
              <a:endParaRPr sz="1200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146" name="Google Shape;2146;p47"/>
            <p:cNvSpPr/>
            <p:nvPr/>
          </p:nvSpPr>
          <p:spPr>
            <a:xfrm>
              <a:off x="5505175" y="1641331"/>
              <a:ext cx="285000" cy="285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147" name="Google Shape;2147;p47"/>
            <p:cNvSpPr txBox="1"/>
            <p:nvPr/>
          </p:nvSpPr>
          <p:spPr>
            <a:xfrm>
              <a:off x="4944623" y="2024131"/>
              <a:ext cx="1362900" cy="37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100"/>
              </a:pPr>
              <a:r>
                <a:rPr lang="en" sz="2000" b="1" dirty="0">
                  <a:solidFill>
                    <a:schemeClr val="accent4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Traders</a:t>
              </a:r>
              <a:endParaRPr sz="2000" b="1" dirty="0">
                <a:solidFill>
                  <a:schemeClr val="accent4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2148" name="Google Shape;2148;p47"/>
          <p:cNvGrpSpPr/>
          <p:nvPr/>
        </p:nvGrpSpPr>
        <p:grpSpPr>
          <a:xfrm>
            <a:off x="6824871" y="2056573"/>
            <a:ext cx="1808921" cy="3246628"/>
            <a:chOff x="6824870" y="1641331"/>
            <a:chExt cx="1808921" cy="2347419"/>
          </a:xfrm>
        </p:grpSpPr>
        <p:sp>
          <p:nvSpPr>
            <p:cNvPr id="2149" name="Google Shape;2149;p47"/>
            <p:cNvSpPr/>
            <p:nvPr/>
          </p:nvSpPr>
          <p:spPr>
            <a:xfrm>
              <a:off x="7016175" y="2736550"/>
              <a:ext cx="1565700" cy="1252200"/>
            </a:xfrm>
            <a:prstGeom prst="roundRect">
              <a:avLst>
                <a:gd name="adj" fmla="val 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2150" name="Google Shape;2150;p47"/>
            <p:cNvSpPr txBox="1"/>
            <p:nvPr/>
          </p:nvSpPr>
          <p:spPr>
            <a:xfrm>
              <a:off x="7083287" y="2690534"/>
              <a:ext cx="1325788" cy="4622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r>
                <a:rPr lang="en-US" sz="2000" b="1" dirty="0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O</a:t>
              </a:r>
              <a:r>
                <a:rPr lang="en-AE" sz="2000" b="1" dirty="0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ne trader</a:t>
              </a:r>
              <a:endParaRPr sz="2000" b="1" dirty="0">
                <a:solidFill>
                  <a:schemeClr val="lt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2151" name="Google Shape;2151;p47"/>
            <p:cNvSpPr txBox="1"/>
            <p:nvPr/>
          </p:nvSpPr>
          <p:spPr>
            <a:xfrm>
              <a:off x="7188975" y="3288296"/>
              <a:ext cx="1220100" cy="63480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>
                <a:buSzPts val="1100"/>
              </a:pPr>
              <a:r>
                <a:rPr lang="en" sz="1200" dirty="0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rPr>
                <a:t> imported 50% of  the total imports ,and 100% of such commodity</a:t>
              </a:r>
              <a:endParaRPr sz="1200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152" name="Google Shape;2152;p47"/>
            <p:cNvSpPr/>
            <p:nvPr/>
          </p:nvSpPr>
          <p:spPr>
            <a:xfrm>
              <a:off x="7656525" y="1641331"/>
              <a:ext cx="285000" cy="285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153" name="Google Shape;2153;p47"/>
            <p:cNvSpPr txBox="1"/>
            <p:nvPr/>
          </p:nvSpPr>
          <p:spPr>
            <a:xfrm>
              <a:off x="6824870" y="1926332"/>
              <a:ext cx="1808921" cy="7125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100"/>
              </a:pPr>
              <a:r>
                <a:rPr lang="en" sz="2000" b="1" dirty="0">
                  <a:solidFill>
                    <a:schemeClr val="accent5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Traders</a:t>
              </a:r>
            </a:p>
            <a:p>
              <a:pPr algn="ctr">
                <a:buClr>
                  <a:srgbClr val="000000"/>
                </a:buClr>
                <a:buSzPts val="1100"/>
              </a:pPr>
              <a:r>
                <a:rPr lang="en" sz="2000" b="1" dirty="0">
                  <a:solidFill>
                    <a:schemeClr val="accent5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 &amp; Commodities</a:t>
              </a:r>
              <a:endParaRPr sz="2000" b="1" dirty="0">
                <a:solidFill>
                  <a:schemeClr val="accent5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pic>
        <p:nvPicPr>
          <p:cNvPr id="28" name="Picture 2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" y="-1562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10807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36"/>
          <p:cNvSpPr txBox="1">
            <a:spLocks noGrp="1"/>
          </p:cNvSpPr>
          <p:nvPr>
            <p:ph type="title"/>
          </p:nvPr>
        </p:nvSpPr>
        <p:spPr>
          <a:xfrm>
            <a:off x="448975" y="960350"/>
            <a:ext cx="8237700" cy="2850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ar-S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أهم السلع المستوردة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72" name="Google Shape;1272;p36"/>
          <p:cNvGraphicFramePr/>
          <p:nvPr>
            <p:extLst>
              <p:ext uri="{D42A27DB-BD31-4B8C-83A1-F6EECF244321}">
                <p14:modId xmlns:p14="http://schemas.microsoft.com/office/powerpoint/2010/main" val="304801298"/>
              </p:ext>
            </p:extLst>
          </p:nvPr>
        </p:nvGraphicFramePr>
        <p:xfrm>
          <a:off x="1353967" y="1446698"/>
          <a:ext cx="7332710" cy="403239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66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65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65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5668"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AE" sz="2700" b="1" i="0" u="none" strike="noStrike" cap="none" dirty="0">
                          <a:solidFill>
                            <a:schemeClr val="lt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Arial"/>
                        </a:rPr>
                        <a:t>961900</a:t>
                      </a:r>
                    </a:p>
                  </a:txBody>
                  <a:tcPr marL="9525" marR="9525" marT="9525" marB="0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E" sz="2700" b="1" i="0" u="none" strike="noStrike" cap="none" dirty="0">
                          <a:solidFill>
                            <a:schemeClr val="lt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Arial"/>
                        </a:rPr>
                        <a:t>292910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AE" sz="2700" b="1" i="0" u="none" strike="noStrike" cap="none" dirty="0">
                          <a:solidFill>
                            <a:schemeClr val="lt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Arial"/>
                        </a:rPr>
                        <a:t>040711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AE" sz="2700" b="1" i="0" u="none" strike="noStrike" cap="none" dirty="0">
                          <a:solidFill>
                            <a:schemeClr val="lt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Arial"/>
                        </a:rPr>
                        <a:t>901839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AE" sz="2700" b="1" i="0" u="none" strike="noStrike" cap="none" dirty="0">
                          <a:solidFill>
                            <a:schemeClr val="lt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Arial"/>
                        </a:rPr>
                        <a:t>100199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16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dirty="0">
                        <a:solidFill>
                          <a:schemeClr val="lt1"/>
                        </a:solidFill>
                        <a:latin typeface="Fira Sans Extra Condensed Medium"/>
                        <a:ea typeface="Fira Sans Extra Condensed Medium"/>
                        <a:cs typeface="Fira Sans Extra Condensed Medium"/>
                        <a:sym typeface="Fira Sans Extra Condensed Medium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dirty="0">
                        <a:solidFill>
                          <a:schemeClr val="lt1"/>
                        </a:solidFill>
                        <a:latin typeface="Fira Sans Extra Condensed Medium"/>
                        <a:ea typeface="Fira Sans Extra Condensed Medium"/>
                        <a:cs typeface="Fira Sans Extra Condensed Medium"/>
                        <a:sym typeface="Fira Sans Extra Condensed Medium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dirty="0">
                        <a:solidFill>
                          <a:schemeClr val="lt1"/>
                        </a:solidFill>
                        <a:latin typeface="Fira Sans Extra Condensed Medium"/>
                        <a:ea typeface="Fira Sans Extra Condensed Medium"/>
                        <a:cs typeface="Fira Sans Extra Condensed Medium"/>
                        <a:sym typeface="Fira Sans Extra Condensed Medium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dirty="0">
                        <a:solidFill>
                          <a:schemeClr val="lt1"/>
                        </a:solidFill>
                        <a:latin typeface="Fira Sans Extra Condensed Medium"/>
                        <a:ea typeface="Fira Sans Extra Condensed Medium"/>
                        <a:cs typeface="Fira Sans Extra Condensed Medium"/>
                        <a:sym typeface="Fira Sans Extra Condensed Medium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dirty="0">
                        <a:solidFill>
                          <a:schemeClr val="lt1"/>
                        </a:solidFill>
                        <a:latin typeface="Fira Sans Extra Condensed Medium"/>
                        <a:ea typeface="Fira Sans Extra Condensed Medium"/>
                        <a:cs typeface="Fira Sans Extra Condensed Medium"/>
                        <a:sym typeface="Fira Sans Extra Condensed Medium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340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Sanitary towels (pads) and tampons, napkins and napkin liners for babies, and similar articles, of any material</a:t>
                      </a:r>
                      <a:endParaRPr sz="1200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Arial"/>
                        </a:rPr>
                        <a:t>Isocyanates</a:t>
                      </a:r>
                    </a:p>
                  </a:txBody>
                  <a:tcPr marL="9525" marR="9525" marT="9525" marB="0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Fertilized eggs for incubation, of domestic fowls</a:t>
                      </a:r>
                      <a:endParaRPr sz="1200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 smtClean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Needles, catheters, </a:t>
                      </a:r>
                      <a:r>
                        <a:rPr lang="en-US" sz="1000" dirty="0" err="1" smtClean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cannulae</a:t>
                      </a:r>
                      <a:r>
                        <a:rPr lang="en-US" sz="1000" dirty="0" smtClean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and the like, used in medical, surgical, dental or veterinary sciences (excl. syringes, tubular metal needles and needles for sutures)</a:t>
                      </a:r>
                      <a:endParaRPr sz="1000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Wheat and </a:t>
                      </a:r>
                      <a:r>
                        <a:rPr lang="en-US" sz="1200" dirty="0" err="1" smtClean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meslin</a:t>
                      </a:r>
                      <a:r>
                        <a:rPr lang="en-US" sz="1200" dirty="0" smtClean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(excl. seed for sowing, and durum wheat)</a:t>
                      </a:r>
                      <a:endParaRPr sz="1200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566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ar-JO" sz="1600" b="1" dirty="0" smtClean="0">
                          <a:solidFill>
                            <a:schemeClr val="lt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Fira Sans Extra Condensed"/>
                        </a:rPr>
                        <a:t>50</a:t>
                      </a:r>
                      <a:r>
                        <a:rPr lang="en" sz="1600" b="1" dirty="0" smtClean="0">
                          <a:solidFill>
                            <a:schemeClr val="lt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Fira Sans Extra Condensed"/>
                        </a:rPr>
                        <a:t>%</a:t>
                      </a:r>
                      <a:endParaRPr sz="1600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dirty="0" smtClean="0">
                          <a:solidFill>
                            <a:schemeClr val="lt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Fira Sans Extra Condensed"/>
                        </a:rPr>
                        <a:t>1</a:t>
                      </a:r>
                      <a:r>
                        <a:rPr lang="ar-JO" sz="1600" b="1" dirty="0" smtClean="0">
                          <a:solidFill>
                            <a:schemeClr val="lt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Fira Sans Extra Condensed"/>
                        </a:rPr>
                        <a:t>6</a:t>
                      </a:r>
                      <a:r>
                        <a:rPr lang="en" sz="1600" b="1" dirty="0" smtClean="0">
                          <a:solidFill>
                            <a:schemeClr val="lt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Fira Sans Extra Condensed"/>
                        </a:rPr>
                        <a:t>%</a:t>
                      </a:r>
                      <a:endParaRPr sz="1600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JO" sz="1600" b="1" dirty="0" smtClean="0">
                          <a:solidFill>
                            <a:schemeClr val="lt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Fira Sans Extra Condensed"/>
                        </a:rPr>
                        <a:t>9</a:t>
                      </a:r>
                      <a:r>
                        <a:rPr lang="en" sz="1600" b="1" dirty="0" smtClean="0">
                          <a:solidFill>
                            <a:schemeClr val="lt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Fira Sans Extra Condensed"/>
                        </a:rPr>
                        <a:t>%</a:t>
                      </a:r>
                      <a:endParaRPr sz="1600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JO" sz="1600" b="1" dirty="0" smtClean="0">
                          <a:solidFill>
                            <a:schemeClr val="lt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Fira Sans Extra Condensed"/>
                        </a:rPr>
                        <a:t>4</a:t>
                      </a:r>
                      <a:r>
                        <a:rPr lang="en" sz="1600" b="1" dirty="0" smtClean="0">
                          <a:solidFill>
                            <a:schemeClr val="lt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Fira Sans Extra Condensed"/>
                        </a:rPr>
                        <a:t>%</a:t>
                      </a:r>
                      <a:endParaRPr sz="1600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JO" sz="1600" b="1" dirty="0" smtClean="0">
                          <a:solidFill>
                            <a:schemeClr val="lt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Fira Sans Extra Condensed"/>
                        </a:rPr>
                        <a:t>2</a:t>
                      </a:r>
                      <a:r>
                        <a:rPr lang="en" sz="1600" b="1" dirty="0" smtClean="0">
                          <a:solidFill>
                            <a:schemeClr val="lt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Fira Sans Extra Condensed"/>
                        </a:rPr>
                        <a:t>%</a:t>
                      </a:r>
                      <a:endParaRPr sz="1600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1557131" y="4477066"/>
          <a:ext cx="6387545" cy="5453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77509">
                  <a:extLst>
                    <a:ext uri="{9D8B030D-6E8A-4147-A177-3AD203B41FA5}">
                      <a16:colId xmlns:a16="http://schemas.microsoft.com/office/drawing/2014/main" val="679949891"/>
                    </a:ext>
                  </a:extLst>
                </a:gridCol>
                <a:gridCol w="1277509">
                  <a:extLst>
                    <a:ext uri="{9D8B030D-6E8A-4147-A177-3AD203B41FA5}">
                      <a16:colId xmlns:a16="http://schemas.microsoft.com/office/drawing/2014/main" val="3936463959"/>
                    </a:ext>
                  </a:extLst>
                </a:gridCol>
                <a:gridCol w="1277509">
                  <a:extLst>
                    <a:ext uri="{9D8B030D-6E8A-4147-A177-3AD203B41FA5}">
                      <a16:colId xmlns:a16="http://schemas.microsoft.com/office/drawing/2014/main" val="1070338639"/>
                    </a:ext>
                  </a:extLst>
                </a:gridCol>
                <a:gridCol w="1277509">
                  <a:extLst>
                    <a:ext uri="{9D8B030D-6E8A-4147-A177-3AD203B41FA5}">
                      <a16:colId xmlns:a16="http://schemas.microsoft.com/office/drawing/2014/main" val="1132394463"/>
                    </a:ext>
                  </a:extLst>
                </a:gridCol>
                <a:gridCol w="1277509">
                  <a:extLst>
                    <a:ext uri="{9D8B030D-6E8A-4147-A177-3AD203B41FA5}">
                      <a16:colId xmlns:a16="http://schemas.microsoft.com/office/drawing/2014/main" val="337708019"/>
                    </a:ext>
                  </a:extLst>
                </a:gridCol>
              </a:tblGrid>
              <a:tr h="545375"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AE" sz="1800" b="1" i="0" u="none" strike="noStrike" cap="none" dirty="0">
                          <a:solidFill>
                            <a:schemeClr val="lt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Arial"/>
                        </a:rPr>
                        <a:t>6,193</a:t>
                      </a:r>
                    </a:p>
                  </a:txBody>
                  <a:tcPr marL="9525" marR="257175" marT="9525" marB="0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AE" sz="1800" b="1" i="0" u="none" strike="noStrike" cap="none" dirty="0">
                          <a:solidFill>
                            <a:schemeClr val="lt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Arial"/>
                        </a:rPr>
                        <a:t>1,989</a:t>
                      </a:r>
                    </a:p>
                  </a:txBody>
                  <a:tcPr marL="9525" marR="257175" marT="9525" marB="0" anchor="ctr">
                    <a:lnL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AE" sz="1800" b="1" i="0" u="none" strike="noStrike" cap="none" dirty="0">
                          <a:solidFill>
                            <a:schemeClr val="lt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Arial"/>
                        </a:rPr>
                        <a:t>1,110</a:t>
                      </a:r>
                    </a:p>
                  </a:txBody>
                  <a:tcPr marL="9525" marR="257175" marT="9525" marB="0" anchor="ctr">
                    <a:lnL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AE" sz="1800" b="1" i="0" u="none" strike="noStrike" cap="none" dirty="0">
                          <a:solidFill>
                            <a:schemeClr val="lt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Arial"/>
                        </a:rPr>
                        <a:t>454</a:t>
                      </a:r>
                    </a:p>
                  </a:txBody>
                  <a:tcPr marL="9525" marR="257175" marT="9525" marB="0" anchor="ctr">
                    <a:lnL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AE" sz="1800" b="1" i="0" u="none" strike="noStrike" cap="none" dirty="0">
                          <a:solidFill>
                            <a:schemeClr val="lt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Arial"/>
                        </a:rPr>
                        <a:t>267</a:t>
                      </a:r>
                    </a:p>
                  </a:txBody>
                  <a:tcPr marL="9525" marR="257175" marT="9525" marB="0" anchor="ctr">
                    <a:lnL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514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57132" y="5378585"/>
          <a:ext cx="6387545" cy="28384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77509">
                  <a:extLst>
                    <a:ext uri="{9D8B030D-6E8A-4147-A177-3AD203B41FA5}">
                      <a16:colId xmlns:a16="http://schemas.microsoft.com/office/drawing/2014/main" val="679949891"/>
                    </a:ext>
                  </a:extLst>
                </a:gridCol>
                <a:gridCol w="1277509">
                  <a:extLst>
                    <a:ext uri="{9D8B030D-6E8A-4147-A177-3AD203B41FA5}">
                      <a16:colId xmlns:a16="http://schemas.microsoft.com/office/drawing/2014/main" val="3936463959"/>
                    </a:ext>
                  </a:extLst>
                </a:gridCol>
                <a:gridCol w="1277509">
                  <a:extLst>
                    <a:ext uri="{9D8B030D-6E8A-4147-A177-3AD203B41FA5}">
                      <a16:colId xmlns:a16="http://schemas.microsoft.com/office/drawing/2014/main" val="1070338639"/>
                    </a:ext>
                  </a:extLst>
                </a:gridCol>
                <a:gridCol w="1277509">
                  <a:extLst>
                    <a:ext uri="{9D8B030D-6E8A-4147-A177-3AD203B41FA5}">
                      <a16:colId xmlns:a16="http://schemas.microsoft.com/office/drawing/2014/main" val="1132394463"/>
                    </a:ext>
                  </a:extLst>
                </a:gridCol>
                <a:gridCol w="1277509">
                  <a:extLst>
                    <a:ext uri="{9D8B030D-6E8A-4147-A177-3AD203B41FA5}">
                      <a16:colId xmlns:a16="http://schemas.microsoft.com/office/drawing/2014/main" val="337708019"/>
                    </a:ext>
                  </a:extLst>
                </a:gridCol>
              </a:tblGrid>
              <a:tr h="213850"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AE" sz="1800" b="1" i="0" u="none" strike="noStrike" cap="none" dirty="0" smtClean="0">
                          <a:solidFill>
                            <a:schemeClr val="lt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Arial"/>
                        </a:rPr>
                        <a:t>-</a:t>
                      </a:r>
                      <a:endParaRPr lang="en-AE" sz="1800" b="1" i="0" u="none" strike="noStrike" cap="none" dirty="0">
                        <a:solidFill>
                          <a:schemeClr val="lt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Arial"/>
                      </a:endParaRPr>
                    </a:p>
                  </a:txBody>
                  <a:tcPr marL="9525" marR="257175" marT="9525" marB="0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AE" sz="1800" b="1" i="0" u="none" strike="noStrike" cap="none" dirty="0" smtClean="0">
                          <a:solidFill>
                            <a:schemeClr val="lt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Arial"/>
                        </a:rPr>
                        <a:t>-</a:t>
                      </a:r>
                      <a:endParaRPr lang="en-AE" sz="1800" b="1" i="0" u="none" strike="noStrike" cap="none" dirty="0">
                        <a:solidFill>
                          <a:schemeClr val="lt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Arial"/>
                      </a:endParaRPr>
                    </a:p>
                  </a:txBody>
                  <a:tcPr marL="9525" marR="257175" marT="9525" marB="0" anchor="ctr">
                    <a:lnL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AE" sz="1800" b="1" i="0" u="none" strike="noStrike" cap="none" dirty="0" smtClean="0">
                          <a:solidFill>
                            <a:schemeClr val="lt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Arial"/>
                        </a:rPr>
                        <a:t>674</a:t>
                      </a:r>
                      <a:endParaRPr lang="en-AE" sz="1800" b="1" i="0" u="none" strike="noStrike" cap="none" dirty="0">
                        <a:solidFill>
                          <a:schemeClr val="lt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Arial"/>
                      </a:endParaRPr>
                    </a:p>
                  </a:txBody>
                  <a:tcPr marL="9525" marR="257175" marT="9525" marB="0" anchor="ctr">
                    <a:lnL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AE" sz="1800" b="1" i="0" u="none" strike="noStrike" cap="none" dirty="0" smtClean="0">
                          <a:solidFill>
                            <a:schemeClr val="lt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Arial"/>
                        </a:rPr>
                        <a:t>-</a:t>
                      </a:r>
                      <a:endParaRPr lang="en-AE" sz="1800" b="1" i="0" u="none" strike="noStrike" cap="none" dirty="0">
                        <a:solidFill>
                          <a:schemeClr val="lt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Arial"/>
                      </a:endParaRPr>
                    </a:p>
                  </a:txBody>
                  <a:tcPr marL="9525" marR="257175" marT="9525" marB="0" anchor="ctr">
                    <a:lnL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AE" sz="1800" b="1" i="0" u="none" strike="noStrike" cap="none" dirty="0" smtClean="0">
                          <a:solidFill>
                            <a:schemeClr val="lt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Arial"/>
                        </a:rPr>
                        <a:t>-</a:t>
                      </a:r>
                      <a:endParaRPr lang="en-AE" sz="1800" b="1" i="0" u="none" strike="noStrike" cap="none" dirty="0">
                        <a:solidFill>
                          <a:schemeClr val="lt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Arial"/>
                      </a:endParaRPr>
                    </a:p>
                  </a:txBody>
                  <a:tcPr marL="9525" marR="257175" marT="9525" marB="0" anchor="ctr">
                    <a:lnL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514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755914" y="4866034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557132" y="5650003"/>
          <a:ext cx="6387545" cy="35780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77509">
                  <a:extLst>
                    <a:ext uri="{9D8B030D-6E8A-4147-A177-3AD203B41FA5}">
                      <a16:colId xmlns:a16="http://schemas.microsoft.com/office/drawing/2014/main" val="1536949313"/>
                    </a:ext>
                  </a:extLst>
                </a:gridCol>
                <a:gridCol w="1277509">
                  <a:extLst>
                    <a:ext uri="{9D8B030D-6E8A-4147-A177-3AD203B41FA5}">
                      <a16:colId xmlns:a16="http://schemas.microsoft.com/office/drawing/2014/main" val="1438346425"/>
                    </a:ext>
                  </a:extLst>
                </a:gridCol>
                <a:gridCol w="1277509">
                  <a:extLst>
                    <a:ext uri="{9D8B030D-6E8A-4147-A177-3AD203B41FA5}">
                      <a16:colId xmlns:a16="http://schemas.microsoft.com/office/drawing/2014/main" val="2748348655"/>
                    </a:ext>
                  </a:extLst>
                </a:gridCol>
                <a:gridCol w="1277509">
                  <a:extLst>
                    <a:ext uri="{9D8B030D-6E8A-4147-A177-3AD203B41FA5}">
                      <a16:colId xmlns:a16="http://schemas.microsoft.com/office/drawing/2014/main" val="2671586227"/>
                    </a:ext>
                  </a:extLst>
                </a:gridCol>
                <a:gridCol w="1277509">
                  <a:extLst>
                    <a:ext uri="{9D8B030D-6E8A-4147-A177-3AD203B41FA5}">
                      <a16:colId xmlns:a16="http://schemas.microsoft.com/office/drawing/2014/main" val="3988346915"/>
                    </a:ext>
                  </a:extLst>
                </a:gridCol>
              </a:tblGrid>
              <a:tr h="357808"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AE" sz="1800" b="1" i="0" u="none" strike="noStrike" cap="none" dirty="0">
                          <a:solidFill>
                            <a:schemeClr val="lt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Arial"/>
                        </a:rPr>
                        <a:t>6,193</a:t>
                      </a:r>
                    </a:p>
                  </a:txBody>
                  <a:tcPr marL="9525" marR="257175" marT="9525" marB="0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AE" sz="1800" b="1" i="0" u="none" strike="noStrike" cap="none" dirty="0">
                          <a:solidFill>
                            <a:schemeClr val="lt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Arial"/>
                        </a:rPr>
                        <a:t>1,989</a:t>
                      </a:r>
                    </a:p>
                  </a:txBody>
                  <a:tcPr marL="9525" marR="257175" marT="9525" marB="0" anchor="ctr">
                    <a:lnL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AE" sz="1800" b="1" i="0" u="none" strike="noStrike" cap="none" dirty="0" smtClean="0">
                          <a:solidFill>
                            <a:schemeClr val="lt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Arial"/>
                        </a:rPr>
                        <a:t>436</a:t>
                      </a:r>
                      <a:endParaRPr lang="en-AE" sz="1800" b="1" i="0" u="none" strike="noStrike" cap="none" dirty="0">
                        <a:solidFill>
                          <a:schemeClr val="lt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Arial"/>
                      </a:endParaRPr>
                    </a:p>
                  </a:txBody>
                  <a:tcPr marL="9525" marR="257175" marT="9525" marB="0" anchor="ctr">
                    <a:lnL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AE" sz="1800" b="1" i="0" u="none" strike="noStrike" cap="none" dirty="0">
                          <a:solidFill>
                            <a:schemeClr val="lt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Arial"/>
                        </a:rPr>
                        <a:t>454</a:t>
                      </a:r>
                    </a:p>
                  </a:txBody>
                  <a:tcPr marL="9525" marR="257175" marT="9525" marB="0" anchor="ctr">
                    <a:lnL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AE" sz="1800" b="1" i="0" u="none" strike="noStrike" cap="none" dirty="0">
                          <a:solidFill>
                            <a:schemeClr val="lt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Arial"/>
                        </a:rPr>
                        <a:t>267</a:t>
                      </a:r>
                    </a:p>
                  </a:txBody>
                  <a:tcPr marL="9525" marR="257175" marT="9525" marB="0" anchor="ctr">
                    <a:lnL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022723"/>
                  </a:ext>
                </a:extLst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0" y="4534064"/>
            <a:ext cx="1284694" cy="8153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E" dirty="0"/>
              <a:t>PS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1" y="5378584"/>
            <a:ext cx="1284693" cy="314325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E" dirty="0"/>
              <a:t>HU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1" y="5722061"/>
            <a:ext cx="1353965" cy="344248"/>
          </a:xfrm>
          <a:prstGeom prst="right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E" dirty="0"/>
              <a:t>Difference</a:t>
            </a:r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" y="-1562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74712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1860" y="286605"/>
            <a:ext cx="5054900" cy="910148"/>
          </a:xfrm>
        </p:spPr>
        <p:txBody>
          <a:bodyPr>
            <a:normAutofit/>
          </a:bodyPr>
          <a:lstStyle/>
          <a:p>
            <a:pPr algn="ctr" rtl="1"/>
            <a:r>
              <a:rPr lang="ar-SA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أسباب الفروق في البيانات</a:t>
            </a:r>
            <a:endParaRPr 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45734"/>
            <a:ext cx="8496943" cy="435557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r" rtl="1"/>
            <a:r>
              <a:rPr lang="ar-SA" dirty="0">
                <a:latin typeface="Simplified Arabic" pitchFamily="18" charset="-78"/>
                <a:cs typeface="Simplified Arabic" pitchFamily="18" charset="-78"/>
              </a:rPr>
              <a:t>البلدان الوسيطة/ ترانزيت</a:t>
            </a:r>
            <a:endParaRPr lang="en-US" dirty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A" dirty="0" smtClean="0"/>
              <a:t>وقت التسجيل</a:t>
            </a:r>
          </a:p>
          <a:p>
            <a:pPr algn="r" rtl="1"/>
            <a:r>
              <a:rPr lang="ar-SA" dirty="0" smtClean="0"/>
              <a:t>النظام التجاري المتبع</a:t>
            </a:r>
          </a:p>
          <a:p>
            <a:pPr algn="r" rtl="1"/>
            <a:r>
              <a:rPr lang="ar-SA" dirty="0" smtClean="0"/>
              <a:t>العتبة الجمركية</a:t>
            </a:r>
          </a:p>
          <a:p>
            <a:pPr lvl="0" algn="r" rtl="1"/>
            <a:r>
              <a:rPr lang="ar-SA" dirty="0">
                <a:latin typeface="Simplified Arabic" pitchFamily="18" charset="-78"/>
                <a:cs typeface="Simplified Arabic" pitchFamily="18" charset="-78"/>
              </a:rPr>
              <a:t>الاختلاف في التقييم (سيف، </a:t>
            </a:r>
            <a:r>
              <a:rPr lang="ar-SA" dirty="0" err="1" smtClean="0">
                <a:latin typeface="Simplified Arabic" pitchFamily="18" charset="-78"/>
                <a:cs typeface="Simplified Arabic" pitchFamily="18" charset="-78"/>
              </a:rPr>
              <a:t>فوب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)</a:t>
            </a:r>
          </a:p>
          <a:p>
            <a:pPr marL="0" indent="0" algn="r" rtl="1">
              <a:buNone/>
            </a:pPr>
            <a:r>
              <a:rPr lang="ar-SA" dirty="0">
                <a:latin typeface="Simplified Arabic" pitchFamily="18" charset="-78"/>
                <a:cs typeface="Simplified Arabic" pitchFamily="18" charset="-78"/>
              </a:rPr>
              <a:t>التأخر في الإبلاغ عن الصفقات 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التجارية</a:t>
            </a:r>
          </a:p>
          <a:p>
            <a:pPr marL="0" indent="0" algn="r" rtl="1">
              <a:buNone/>
            </a:pP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dirty="0">
                <a:latin typeface="Simplified Arabic" pitchFamily="18" charset="-78"/>
                <a:cs typeface="Simplified Arabic" pitchFamily="18" charset="-78"/>
              </a:rPr>
              <a:t>فترة 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السماح للإبلاغ عن الصفقات</a:t>
            </a:r>
          </a:p>
          <a:p>
            <a:pPr marL="0" indent="0" algn="r" rtl="1">
              <a:buNone/>
            </a:pP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عدم السيطرة على الحدود والمعابر</a:t>
            </a:r>
            <a:endParaRPr lang="en-US" dirty="0">
              <a:latin typeface="Simplified Arabic" pitchFamily="18" charset="-78"/>
              <a:cs typeface="Simplified Arabic" pitchFamily="18" charset="-78"/>
            </a:endParaRPr>
          </a:p>
          <a:p>
            <a:pPr marL="0" lvl="0" indent="0" algn="r" rtl="1">
              <a:buNone/>
            </a:pPr>
            <a:endParaRPr lang="en-US" dirty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endParaRPr lang="ar-SA" dirty="0" smtClean="0"/>
          </a:p>
          <a:p>
            <a:pPr algn="r" rtl="1"/>
            <a:endParaRPr lang="en-US" dirty="0" smtClean="0"/>
          </a:p>
          <a:p>
            <a:pPr algn="r" rtl="1"/>
            <a:endParaRPr lang="en-US" dirty="0" smtClean="0"/>
          </a:p>
          <a:p>
            <a:pPr algn="r" rtl="1"/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" y="-59928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178485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1830" y="1160748"/>
            <a:ext cx="2772308" cy="86409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يتم تنفيذ تمرين حالياً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684" y="2728912"/>
            <a:ext cx="5400600" cy="2517976"/>
          </a:xfrm>
          <a:prstGeom prst="rect">
            <a:avLst/>
          </a:prstGeom>
        </p:spPr>
      </p:pic>
      <p:pic>
        <p:nvPicPr>
          <p:cNvPr id="4" name="Picture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" y="-59928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06294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43708" y="3105834"/>
            <a:ext cx="49142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3600" b="1" dirty="0" smtClean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شكرا لحسن الاستماع،،،</a:t>
            </a:r>
            <a:endParaRPr lang="en-US" sz="3600" b="1" dirty="0" smtClean="0">
              <a:solidFill>
                <a:schemeClr val="accent1">
                  <a:lumMod val="5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 rtl="1"/>
            <a:endParaRPr lang="en-US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03748" y="4221088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husamkh@pcbs.gov.ps</a:t>
            </a:r>
            <a:endParaRPr lang="en-US" sz="24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1"/>
            <a:endParaRPr lang="ar-SA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ctr" rtl="1"/>
            <a:endParaRPr lang="en-US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/>
          <p:cNvSpPr txBox="1">
            <a:spLocks/>
          </p:cNvSpPr>
          <p:nvPr/>
        </p:nvSpPr>
        <p:spPr>
          <a:xfrm>
            <a:off x="2339751" y="709388"/>
            <a:ext cx="6355301" cy="8640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ar-SA" sz="2400" b="1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4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المحتويات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465453" y="1880828"/>
            <a:ext cx="8136904" cy="3636404"/>
          </a:xfrm>
          <a:prstGeom prst="rect">
            <a:avLst/>
          </a:prstGeom>
        </p:spPr>
        <p:txBody>
          <a:bodyPr/>
          <a:lstStyle/>
          <a:p>
            <a:pPr marL="365760" indent="-256032" algn="r" rtl="1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ar-SA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توصيات </a:t>
            </a:r>
            <a:r>
              <a:rPr lang="en-US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IMTS</a:t>
            </a:r>
          </a:p>
          <a:p>
            <a:pPr marL="365760" lvl="0" indent="-256032" algn="r" rtl="1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ar-SA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أهداف تنفيذ تمرين </a:t>
            </a:r>
            <a:r>
              <a:rPr lang="ar-SA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المرآه بالنسبة لفلسطين</a:t>
            </a:r>
            <a:endParaRPr lang="ar-SA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365760" indent="-256032" algn="r" rtl="1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ar-SA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أمثلة حول تمارين المرآه</a:t>
            </a:r>
          </a:p>
          <a:p>
            <a:pPr marL="365760" indent="-256032" algn="r" rtl="1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ar-SA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أسباب الفروق في البيانات</a:t>
            </a:r>
            <a:endParaRPr kumimoji="0" lang="ar-SA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" y="-1562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47591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ular Callout 2"/>
          <p:cNvSpPr/>
          <p:nvPr/>
        </p:nvSpPr>
        <p:spPr>
          <a:xfrm>
            <a:off x="5256076" y="1016732"/>
            <a:ext cx="3168352" cy="1980220"/>
          </a:xfrm>
          <a:prstGeom prst="wedgeRoundRectCallout">
            <a:avLst>
              <a:gd name="adj1" fmla="val -22165"/>
              <a:gd name="adj2" fmla="val 83812"/>
              <a:gd name="adj3" fmla="val 16667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2000" dirty="0" smtClean="0">
                <a:solidFill>
                  <a:schemeClr val="tx1"/>
                </a:solidFill>
              </a:rPr>
              <a:t>توصية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ctr" rtl="1"/>
            <a:r>
              <a:rPr lang="ar-SA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IMTS 2010</a:t>
            </a:r>
          </a:p>
          <a:p>
            <a:pPr algn="ctr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547664" y="3969060"/>
            <a:ext cx="6876764" cy="187220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SA" sz="28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تشجع البلدان على إجراء دراسات دورية حول تمارين المرآه على المستويين الثنائي ومتعدد الأطراف أو على تنفيذ عمليات لتبادل البيانات</a:t>
            </a:r>
            <a:endParaRPr lang="en-US" sz="28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pic>
        <p:nvPicPr>
          <p:cNvPr id="3074" name="Picture 2" descr="C:\Users\Husam\Desktop\mirr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153662"/>
            <a:ext cx="2143125" cy="2143125"/>
          </a:xfrm>
          <a:prstGeom prst="rect">
            <a:avLst/>
          </a:prstGeom>
          <a:noFill/>
        </p:spPr>
      </p:pic>
      <p:pic>
        <p:nvPicPr>
          <p:cNvPr id="5" name="Picture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" y="-1562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75711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473878" y="1006021"/>
            <a:ext cx="3204356" cy="118813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IMTS 2026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" y="-1562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Down Arrow 3"/>
          <p:cNvSpPr/>
          <p:nvPr/>
        </p:nvSpPr>
        <p:spPr>
          <a:xfrm>
            <a:off x="4499992" y="2196885"/>
            <a:ext cx="972108" cy="1160107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8109" y="3501008"/>
            <a:ext cx="5891910" cy="2695489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563178" y="5769260"/>
            <a:ext cx="1116124" cy="5272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60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33034681"/>
              </p:ext>
            </p:extLst>
          </p:nvPr>
        </p:nvGraphicFramePr>
        <p:xfrm>
          <a:off x="323528" y="2276872"/>
          <a:ext cx="8460940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2411760" y="1268760"/>
            <a:ext cx="3960440" cy="82809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أهداف تمارين المرآه بالنسبة لفلسطين</a:t>
            </a:r>
            <a:endParaRPr 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pic>
        <p:nvPicPr>
          <p:cNvPr id="6" name="Picture 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2" y="-1562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414086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5CD804-180C-4801-A45C-1B6AA80D97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435CD804-180C-4801-A45C-1B6AA80D97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F014EB-AA46-483C-9035-DBEA5FA169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C3F014EB-AA46-483C-9035-DBEA5FA169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192ABA-D714-4A5E-A18B-C13DE45148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FB192ABA-D714-4A5E-A18B-C13DE45148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F1F0BA-B7CD-44A1-A764-F8741199AE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5BF1F0BA-B7CD-44A1-A764-F8741199AE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8723B9-5052-45C2-8A60-3942139794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E68723B9-5052-45C2-8A60-3942139794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B59826-17E9-42EB-A3F9-72D7952A71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FBB59826-17E9-42EB-A3F9-72D7952A71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CEA4C7-0674-494E-97E4-79D1BBEB5E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graphicEl>
                                              <a:dgm id="{CFCEA4C7-0674-494E-97E4-79D1BBEB5E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531C59-6700-4E37-9491-0C437C66E8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graphicEl>
                                              <a:dgm id="{15531C59-6700-4E37-9491-0C437C66E8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572FFD8-09F8-4ECB-8C34-61BB40D2A0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graphicEl>
                                              <a:dgm id="{B572FFD8-09F8-4ECB-8C34-61BB40D2A0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C1D68E4-1387-4EBF-8A02-B2AB0C9475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>
                                            <p:graphicEl>
                                              <a:dgm id="{2C1D68E4-1387-4EBF-8A02-B2AB0C9475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00F26CB-FB7F-4986-BC26-33E24796A4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">
                                            <p:graphicEl>
                                              <a:dgm id="{E00F26CB-FB7F-4986-BC26-33E24796A4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43681BD-106B-49AD-8D19-FF764CF138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">
                                            <p:graphicEl>
                                              <a:dgm id="{B43681BD-106B-49AD-8D19-FF764CF138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FD0108A-CB69-4F92-89E3-1B925656B0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">
                                            <p:graphicEl>
                                              <a:dgm id="{2FD0108A-CB69-4F92-89E3-1B925656B0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BFEC36-062F-4545-BF4E-0B52FD10FD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">
                                            <p:graphicEl>
                                              <a:dgm id="{A1BFEC36-062F-4545-BF4E-0B52FD10FD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15816" y="213285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2"/>
              </a:rPr>
              <a:t>book2118.pdf (pcbs.gov.ps</a:t>
            </a:r>
            <a:r>
              <a:rPr lang="en-US" dirty="0" smtClean="0">
                <a:hlinkClick r:id="rId2"/>
              </a:rPr>
              <a:t>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3239852" y="836712"/>
            <a:ext cx="2808312" cy="72008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أمثلة حول تمارين المرآه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" y="-1562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1295636" y="3105835"/>
            <a:ext cx="6192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Asymmetry Study on External Trade Statistics between Palestine and Switzerland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861048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13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" y="-1562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" name="Rectangle 2"/>
          <p:cNvSpPr/>
          <p:nvPr/>
        </p:nvSpPr>
        <p:spPr>
          <a:xfrm>
            <a:off x="3923928" y="455478"/>
            <a:ext cx="2700300" cy="68407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أهم النتائج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442022"/>
              </p:ext>
            </p:extLst>
          </p:nvPr>
        </p:nvGraphicFramePr>
        <p:xfrm>
          <a:off x="467545" y="1520790"/>
          <a:ext cx="7956884" cy="4104456"/>
        </p:xfrm>
        <a:graphic>
          <a:graphicData uri="http://schemas.openxmlformats.org/drawingml/2006/table">
            <a:tbl>
              <a:tblPr firstRow="1" firstCol="1" bandRow="1"/>
              <a:tblGrid>
                <a:gridCol w="1436496">
                  <a:extLst>
                    <a:ext uri="{9D8B030D-6E8A-4147-A177-3AD203B41FA5}">
                      <a16:colId xmlns:a16="http://schemas.microsoft.com/office/drawing/2014/main" val="2192875227"/>
                    </a:ext>
                  </a:extLst>
                </a:gridCol>
                <a:gridCol w="1612995">
                  <a:extLst>
                    <a:ext uri="{9D8B030D-6E8A-4147-A177-3AD203B41FA5}">
                      <a16:colId xmlns:a16="http://schemas.microsoft.com/office/drawing/2014/main" val="6476371"/>
                    </a:ext>
                  </a:extLst>
                </a:gridCol>
                <a:gridCol w="1556415">
                  <a:extLst>
                    <a:ext uri="{9D8B030D-6E8A-4147-A177-3AD203B41FA5}">
                      <a16:colId xmlns:a16="http://schemas.microsoft.com/office/drawing/2014/main" val="1297922017"/>
                    </a:ext>
                  </a:extLst>
                </a:gridCol>
                <a:gridCol w="1675489">
                  <a:extLst>
                    <a:ext uri="{9D8B030D-6E8A-4147-A177-3AD203B41FA5}">
                      <a16:colId xmlns:a16="http://schemas.microsoft.com/office/drawing/2014/main" val="1784351775"/>
                    </a:ext>
                  </a:extLst>
                </a:gridCol>
                <a:gridCol w="1675489">
                  <a:extLst>
                    <a:ext uri="{9D8B030D-6E8A-4147-A177-3AD203B41FA5}">
                      <a16:colId xmlns:a16="http://schemas.microsoft.com/office/drawing/2014/main" val="1491189422"/>
                    </a:ext>
                  </a:extLst>
                </a:gridCol>
              </a:tblGrid>
              <a:tr h="386120"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Value in 1000 USD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3280393"/>
                  </a:ext>
                </a:extLst>
              </a:tr>
              <a:tr h="386120"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Mirror Analysis 2009 – 2012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9849616"/>
                  </a:ext>
                </a:extLst>
              </a:tr>
              <a:tr h="386120"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Eastbound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66200"/>
                  </a:ext>
                </a:extLst>
              </a:tr>
              <a:tr h="77224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Year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 exp to PS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PS imp from CH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Eastbound Mirror Discrepancy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0530721"/>
                  </a:ext>
                </a:extLst>
              </a:tr>
              <a:tr h="5830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Value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Percentage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1132252"/>
                  </a:ext>
                </a:extLst>
              </a:tr>
              <a:tr h="4054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2009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25,720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23,054 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-2,666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1878577"/>
                  </a:ext>
                </a:extLst>
              </a:tr>
              <a:tr h="3745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26,560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37,270 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10,710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3636843"/>
                  </a:ext>
                </a:extLst>
              </a:tr>
              <a:tr h="4054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32,419 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40,423 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8,004 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862093"/>
                  </a:ext>
                </a:extLst>
              </a:tr>
              <a:tr h="4054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28,959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13,842 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-15,117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109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8287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169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84784"/>
            <a:ext cx="8244916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887924" y="584684"/>
            <a:ext cx="2700300" cy="68407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أهم النتائج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" y="-1562"/>
            <a:ext cx="2242456" cy="114299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31495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oogle Shape;72;p22"/>
          <p:cNvGrpSpPr/>
          <p:nvPr/>
        </p:nvGrpSpPr>
        <p:grpSpPr>
          <a:xfrm>
            <a:off x="5212466" y="1975973"/>
            <a:ext cx="3691419" cy="2628962"/>
            <a:chOff x="5527823" y="1467652"/>
            <a:chExt cx="3206584" cy="2283671"/>
          </a:xfrm>
        </p:grpSpPr>
        <p:sp>
          <p:nvSpPr>
            <p:cNvPr id="73" name="Google Shape;73;p22"/>
            <p:cNvSpPr/>
            <p:nvPr/>
          </p:nvSpPr>
          <p:spPr>
            <a:xfrm>
              <a:off x="6066280" y="2069483"/>
              <a:ext cx="13082" cy="437328"/>
            </a:xfrm>
            <a:custGeom>
              <a:avLst/>
              <a:gdLst/>
              <a:ahLst/>
              <a:cxnLst/>
              <a:rect l="l" t="t" r="r" b="b"/>
              <a:pathLst>
                <a:path w="822" h="27479" extrusionOk="0">
                  <a:moveTo>
                    <a:pt x="1" y="1"/>
                  </a:moveTo>
                  <a:lnTo>
                    <a:pt x="1" y="27478"/>
                  </a:lnTo>
                  <a:lnTo>
                    <a:pt x="821" y="27478"/>
                  </a:lnTo>
                  <a:lnTo>
                    <a:pt x="821" y="1"/>
                  </a:lnTo>
                  <a:close/>
                </a:path>
              </a:pathLst>
            </a:custGeom>
            <a:solidFill>
              <a:srgbClr val="D8D0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4" name="Google Shape;74;p22"/>
            <p:cNvSpPr/>
            <p:nvPr/>
          </p:nvSpPr>
          <p:spPr>
            <a:xfrm>
              <a:off x="6038712" y="2138178"/>
              <a:ext cx="67734" cy="295112"/>
            </a:xfrm>
            <a:custGeom>
              <a:avLst/>
              <a:gdLst/>
              <a:ahLst/>
              <a:cxnLst/>
              <a:rect l="l" t="t" r="r" b="b"/>
              <a:pathLst>
                <a:path w="4256" h="18543" extrusionOk="0">
                  <a:moveTo>
                    <a:pt x="0" y="1"/>
                  </a:moveTo>
                  <a:lnTo>
                    <a:pt x="0" y="18542"/>
                  </a:lnTo>
                  <a:lnTo>
                    <a:pt x="4256" y="18542"/>
                  </a:lnTo>
                  <a:lnTo>
                    <a:pt x="4256" y="1"/>
                  </a:lnTo>
                  <a:close/>
                </a:path>
              </a:pathLst>
            </a:custGeom>
            <a:solidFill>
              <a:srgbClr val="B0A1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5" name="Google Shape;75;p22"/>
            <p:cNvSpPr/>
            <p:nvPr/>
          </p:nvSpPr>
          <p:spPr>
            <a:xfrm>
              <a:off x="5901324" y="1611350"/>
              <a:ext cx="2490543" cy="1841143"/>
            </a:xfrm>
            <a:custGeom>
              <a:avLst/>
              <a:gdLst/>
              <a:ahLst/>
              <a:cxnLst/>
              <a:rect l="l" t="t" r="r" b="b"/>
              <a:pathLst>
                <a:path w="229914" h="115686" fill="none" extrusionOk="0">
                  <a:moveTo>
                    <a:pt x="1" y="115686"/>
                  </a:moveTo>
                  <a:lnTo>
                    <a:pt x="63832" y="49241"/>
                  </a:lnTo>
                  <a:lnTo>
                    <a:pt x="89303" y="63892"/>
                  </a:lnTo>
                  <a:lnTo>
                    <a:pt x="154320" y="14377"/>
                  </a:lnTo>
                  <a:lnTo>
                    <a:pt x="183530" y="41490"/>
                  </a:lnTo>
                  <a:lnTo>
                    <a:pt x="229914" y="0"/>
                  </a:lnTo>
                </a:path>
              </a:pathLst>
            </a:custGeom>
            <a:solidFill>
              <a:schemeClr val="accent2"/>
            </a:solidFill>
            <a:ln w="106375" cap="flat" cmpd="sng">
              <a:solidFill>
                <a:schemeClr val="accent4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6" name="Google Shape;76;p22"/>
            <p:cNvSpPr/>
            <p:nvPr/>
          </p:nvSpPr>
          <p:spPr>
            <a:xfrm>
              <a:off x="5656508" y="2310170"/>
              <a:ext cx="186747" cy="169272"/>
            </a:xfrm>
            <a:custGeom>
              <a:avLst/>
              <a:gdLst/>
              <a:ahLst/>
              <a:cxnLst/>
              <a:rect l="l" t="t" r="r" b="b"/>
              <a:pathLst>
                <a:path w="11734" h="10636" extrusionOk="0">
                  <a:moveTo>
                    <a:pt x="5890" y="0"/>
                  </a:moveTo>
                  <a:cubicBezTo>
                    <a:pt x="4550" y="0"/>
                    <a:pt x="3207" y="502"/>
                    <a:pt x="2159" y="1505"/>
                  </a:cubicBezTo>
                  <a:cubicBezTo>
                    <a:pt x="61" y="3542"/>
                    <a:pt x="1" y="6916"/>
                    <a:pt x="2067" y="9013"/>
                  </a:cubicBezTo>
                  <a:cubicBezTo>
                    <a:pt x="3104" y="10096"/>
                    <a:pt x="4488" y="10636"/>
                    <a:pt x="5873" y="10636"/>
                  </a:cubicBezTo>
                  <a:cubicBezTo>
                    <a:pt x="7209" y="10636"/>
                    <a:pt x="8546" y="10134"/>
                    <a:pt x="9575" y="9134"/>
                  </a:cubicBezTo>
                  <a:cubicBezTo>
                    <a:pt x="11672" y="7098"/>
                    <a:pt x="11733" y="3724"/>
                    <a:pt x="9697" y="1596"/>
                  </a:cubicBezTo>
                  <a:cubicBezTo>
                    <a:pt x="8648" y="532"/>
                    <a:pt x="7271" y="0"/>
                    <a:pt x="5890" y="0"/>
                  </a:cubicBezTo>
                  <a:close/>
                </a:path>
              </a:pathLst>
            </a:custGeom>
            <a:solidFill>
              <a:srgbClr val="EC9B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7" name="Google Shape;77;p22"/>
            <p:cNvSpPr/>
            <p:nvPr/>
          </p:nvSpPr>
          <p:spPr>
            <a:xfrm>
              <a:off x="6058051" y="2530485"/>
              <a:ext cx="189659" cy="169240"/>
            </a:xfrm>
            <a:custGeom>
              <a:avLst/>
              <a:gdLst/>
              <a:ahLst/>
              <a:cxnLst/>
              <a:rect l="l" t="t" r="r" b="b"/>
              <a:pathLst>
                <a:path w="11917" h="10634" extrusionOk="0">
                  <a:moveTo>
                    <a:pt x="5954" y="0"/>
                  </a:moveTo>
                  <a:cubicBezTo>
                    <a:pt x="4742" y="0"/>
                    <a:pt x="3525" y="411"/>
                    <a:pt x="2524" y="1250"/>
                  </a:cubicBezTo>
                  <a:cubicBezTo>
                    <a:pt x="275" y="3135"/>
                    <a:pt x="1" y="6478"/>
                    <a:pt x="1886" y="8727"/>
                  </a:cubicBezTo>
                  <a:cubicBezTo>
                    <a:pt x="2938" y="9984"/>
                    <a:pt x="4446" y="10633"/>
                    <a:pt x="5965" y="10633"/>
                  </a:cubicBezTo>
                  <a:cubicBezTo>
                    <a:pt x="7164" y="10633"/>
                    <a:pt x="8370" y="10228"/>
                    <a:pt x="9363" y="9396"/>
                  </a:cubicBezTo>
                  <a:cubicBezTo>
                    <a:pt x="11612" y="7511"/>
                    <a:pt x="11916" y="4138"/>
                    <a:pt x="10032" y="1888"/>
                  </a:cubicBezTo>
                  <a:cubicBezTo>
                    <a:pt x="8969" y="640"/>
                    <a:pt x="7466" y="0"/>
                    <a:pt x="5954" y="0"/>
                  </a:cubicBezTo>
                  <a:close/>
                </a:path>
              </a:pathLst>
            </a:custGeom>
            <a:solidFill>
              <a:srgbClr val="EC9B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8" name="Google Shape;78;p22"/>
            <p:cNvSpPr/>
            <p:nvPr/>
          </p:nvSpPr>
          <p:spPr>
            <a:xfrm>
              <a:off x="8181922" y="1467652"/>
              <a:ext cx="352660" cy="352676"/>
            </a:xfrm>
            <a:custGeom>
              <a:avLst/>
              <a:gdLst/>
              <a:ahLst/>
              <a:cxnLst/>
              <a:rect l="l" t="t" r="r" b="b"/>
              <a:pathLst>
                <a:path w="22159" h="22160" extrusionOk="0">
                  <a:moveTo>
                    <a:pt x="22159" y="1"/>
                  </a:moveTo>
                  <a:lnTo>
                    <a:pt x="11064" y="2979"/>
                  </a:lnTo>
                  <a:lnTo>
                    <a:pt x="0" y="5928"/>
                  </a:lnTo>
                  <a:lnTo>
                    <a:pt x="11672" y="10487"/>
                  </a:lnTo>
                  <a:lnTo>
                    <a:pt x="16231" y="22159"/>
                  </a:lnTo>
                  <a:lnTo>
                    <a:pt x="19210" y="11065"/>
                  </a:lnTo>
                  <a:lnTo>
                    <a:pt x="22159" y="1"/>
                  </a:lnTo>
                  <a:close/>
                </a:path>
              </a:pathLst>
            </a:custGeom>
            <a:solidFill>
              <a:srgbClr val="EC9B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9" name="Google Shape;79;p22"/>
            <p:cNvSpPr/>
            <p:nvPr/>
          </p:nvSpPr>
          <p:spPr>
            <a:xfrm>
              <a:off x="7346893" y="3019405"/>
              <a:ext cx="512304" cy="454405"/>
            </a:xfrm>
            <a:custGeom>
              <a:avLst/>
              <a:gdLst/>
              <a:ahLst/>
              <a:cxnLst/>
              <a:rect l="l" t="t" r="r" b="b"/>
              <a:pathLst>
                <a:path w="32190" h="28552" extrusionOk="0">
                  <a:moveTo>
                    <a:pt x="16168" y="2946"/>
                  </a:moveTo>
                  <a:cubicBezTo>
                    <a:pt x="20812" y="2946"/>
                    <a:pt x="25159" y="5850"/>
                    <a:pt x="26779" y="10472"/>
                  </a:cubicBezTo>
                  <a:cubicBezTo>
                    <a:pt x="28876" y="16338"/>
                    <a:pt x="25836" y="22812"/>
                    <a:pt x="19940" y="24940"/>
                  </a:cubicBezTo>
                  <a:cubicBezTo>
                    <a:pt x="18677" y="25398"/>
                    <a:pt x="17385" y="25615"/>
                    <a:pt x="16113" y="25615"/>
                  </a:cubicBezTo>
                  <a:cubicBezTo>
                    <a:pt x="11477" y="25615"/>
                    <a:pt x="7117" y="22729"/>
                    <a:pt x="5471" y="18101"/>
                  </a:cubicBezTo>
                  <a:cubicBezTo>
                    <a:pt x="3344" y="12204"/>
                    <a:pt x="6414" y="5700"/>
                    <a:pt x="12310" y="3633"/>
                  </a:cubicBezTo>
                  <a:cubicBezTo>
                    <a:pt x="13585" y="3166"/>
                    <a:pt x="14888" y="2946"/>
                    <a:pt x="16168" y="2946"/>
                  </a:cubicBezTo>
                  <a:close/>
                  <a:moveTo>
                    <a:pt x="16089" y="0"/>
                  </a:moveTo>
                  <a:cubicBezTo>
                    <a:pt x="14492" y="0"/>
                    <a:pt x="12867" y="269"/>
                    <a:pt x="11277" y="836"/>
                  </a:cubicBezTo>
                  <a:cubicBezTo>
                    <a:pt x="3891" y="3511"/>
                    <a:pt x="0" y="11688"/>
                    <a:pt x="2675" y="19074"/>
                  </a:cubicBezTo>
                  <a:cubicBezTo>
                    <a:pt x="4753" y="24901"/>
                    <a:pt x="10245" y="28551"/>
                    <a:pt x="16101" y="28551"/>
                  </a:cubicBezTo>
                  <a:cubicBezTo>
                    <a:pt x="17698" y="28551"/>
                    <a:pt x="19323" y="28279"/>
                    <a:pt x="20912" y="27706"/>
                  </a:cubicBezTo>
                  <a:cubicBezTo>
                    <a:pt x="28299" y="25062"/>
                    <a:pt x="32189" y="16885"/>
                    <a:pt x="29514" y="9469"/>
                  </a:cubicBezTo>
                  <a:cubicBezTo>
                    <a:pt x="27437" y="3618"/>
                    <a:pt x="21945" y="0"/>
                    <a:pt x="160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80" name="Google Shape;80;p22"/>
            <p:cNvSpPr/>
            <p:nvPr/>
          </p:nvSpPr>
          <p:spPr>
            <a:xfrm>
              <a:off x="7215295" y="2858538"/>
              <a:ext cx="775458" cy="777893"/>
            </a:xfrm>
            <a:custGeom>
              <a:avLst/>
              <a:gdLst/>
              <a:ahLst/>
              <a:cxnLst/>
              <a:rect l="l" t="t" r="r" b="b"/>
              <a:pathLst>
                <a:path w="48725" h="48878" extrusionOk="0">
                  <a:moveTo>
                    <a:pt x="24383" y="9100"/>
                  </a:moveTo>
                  <a:cubicBezTo>
                    <a:pt x="30652" y="9100"/>
                    <a:pt x="36540" y="13006"/>
                    <a:pt x="38785" y="19241"/>
                  </a:cubicBezTo>
                  <a:cubicBezTo>
                    <a:pt x="41582" y="27175"/>
                    <a:pt x="37478" y="35929"/>
                    <a:pt x="29545" y="38755"/>
                  </a:cubicBezTo>
                  <a:cubicBezTo>
                    <a:pt x="27840" y="39369"/>
                    <a:pt x="26098" y="39660"/>
                    <a:pt x="24384" y="39660"/>
                  </a:cubicBezTo>
                  <a:cubicBezTo>
                    <a:pt x="18123" y="39660"/>
                    <a:pt x="12250" y="35774"/>
                    <a:pt x="10031" y="29545"/>
                  </a:cubicBezTo>
                  <a:cubicBezTo>
                    <a:pt x="7174" y="21582"/>
                    <a:pt x="11308" y="12858"/>
                    <a:pt x="19241" y="10001"/>
                  </a:cubicBezTo>
                  <a:cubicBezTo>
                    <a:pt x="20939" y="9389"/>
                    <a:pt x="22675" y="9100"/>
                    <a:pt x="24383" y="9100"/>
                  </a:cubicBezTo>
                  <a:close/>
                  <a:moveTo>
                    <a:pt x="24469" y="1"/>
                  </a:moveTo>
                  <a:lnTo>
                    <a:pt x="23192" y="4500"/>
                  </a:lnTo>
                  <a:cubicBezTo>
                    <a:pt x="22281" y="4530"/>
                    <a:pt x="21338" y="4682"/>
                    <a:pt x="20396" y="4864"/>
                  </a:cubicBezTo>
                  <a:lnTo>
                    <a:pt x="17964" y="882"/>
                  </a:lnTo>
                  <a:cubicBezTo>
                    <a:pt x="17356" y="1034"/>
                    <a:pt x="16749" y="1217"/>
                    <a:pt x="16141" y="1460"/>
                  </a:cubicBezTo>
                  <a:cubicBezTo>
                    <a:pt x="15533" y="1673"/>
                    <a:pt x="14925" y="1916"/>
                    <a:pt x="14347" y="2159"/>
                  </a:cubicBezTo>
                  <a:lnTo>
                    <a:pt x="15046" y="6810"/>
                  </a:lnTo>
                  <a:cubicBezTo>
                    <a:pt x="14195" y="7266"/>
                    <a:pt x="13405" y="7752"/>
                    <a:pt x="12645" y="8299"/>
                  </a:cubicBezTo>
                  <a:lnTo>
                    <a:pt x="8815" y="5624"/>
                  </a:lnTo>
                  <a:cubicBezTo>
                    <a:pt x="7812" y="6475"/>
                    <a:pt x="6900" y="7326"/>
                    <a:pt x="6080" y="8299"/>
                  </a:cubicBezTo>
                  <a:lnTo>
                    <a:pt x="8572" y="12250"/>
                  </a:lnTo>
                  <a:cubicBezTo>
                    <a:pt x="7995" y="12949"/>
                    <a:pt x="7508" y="13770"/>
                    <a:pt x="7052" y="14560"/>
                  </a:cubicBezTo>
                  <a:lnTo>
                    <a:pt x="2493" y="13679"/>
                  </a:lnTo>
                  <a:cubicBezTo>
                    <a:pt x="1915" y="14864"/>
                    <a:pt x="1429" y="16050"/>
                    <a:pt x="1064" y="17296"/>
                  </a:cubicBezTo>
                  <a:lnTo>
                    <a:pt x="4955" y="19910"/>
                  </a:lnTo>
                  <a:cubicBezTo>
                    <a:pt x="4773" y="20792"/>
                    <a:pt x="4621" y="21673"/>
                    <a:pt x="4560" y="22524"/>
                  </a:cubicBezTo>
                  <a:lnTo>
                    <a:pt x="31" y="23588"/>
                  </a:lnTo>
                  <a:cubicBezTo>
                    <a:pt x="0" y="24895"/>
                    <a:pt x="31" y="26232"/>
                    <a:pt x="213" y="27509"/>
                  </a:cubicBezTo>
                  <a:lnTo>
                    <a:pt x="4864" y="28299"/>
                  </a:lnTo>
                  <a:cubicBezTo>
                    <a:pt x="5016" y="29150"/>
                    <a:pt x="5229" y="29941"/>
                    <a:pt x="5502" y="30792"/>
                  </a:cubicBezTo>
                  <a:lnTo>
                    <a:pt x="1824" y="33588"/>
                  </a:lnTo>
                  <a:cubicBezTo>
                    <a:pt x="2311" y="34834"/>
                    <a:pt x="2918" y="36050"/>
                    <a:pt x="3587" y="37175"/>
                  </a:cubicBezTo>
                  <a:lnTo>
                    <a:pt x="8147" y="36020"/>
                  </a:lnTo>
                  <a:cubicBezTo>
                    <a:pt x="8602" y="36658"/>
                    <a:pt x="9150" y="37327"/>
                    <a:pt x="9666" y="37935"/>
                  </a:cubicBezTo>
                  <a:lnTo>
                    <a:pt x="7447" y="41977"/>
                  </a:lnTo>
                  <a:cubicBezTo>
                    <a:pt x="8420" y="42950"/>
                    <a:pt x="9454" y="43801"/>
                    <a:pt x="10548" y="44561"/>
                  </a:cubicBezTo>
                  <a:lnTo>
                    <a:pt x="14226" y="41643"/>
                  </a:lnTo>
                  <a:cubicBezTo>
                    <a:pt x="14894" y="42038"/>
                    <a:pt x="15563" y="42403"/>
                    <a:pt x="16293" y="42707"/>
                  </a:cubicBezTo>
                  <a:lnTo>
                    <a:pt x="15897" y="47357"/>
                  </a:lnTo>
                  <a:cubicBezTo>
                    <a:pt x="17204" y="47844"/>
                    <a:pt x="18481" y="48208"/>
                    <a:pt x="19849" y="48452"/>
                  </a:cubicBezTo>
                  <a:lnTo>
                    <a:pt x="22068" y="44318"/>
                  </a:lnTo>
                  <a:cubicBezTo>
                    <a:pt x="22797" y="44379"/>
                    <a:pt x="23557" y="44470"/>
                    <a:pt x="24256" y="44470"/>
                  </a:cubicBezTo>
                  <a:lnTo>
                    <a:pt x="25837" y="48877"/>
                  </a:lnTo>
                  <a:cubicBezTo>
                    <a:pt x="27205" y="48786"/>
                    <a:pt x="28572" y="48603"/>
                    <a:pt x="29940" y="48300"/>
                  </a:cubicBezTo>
                  <a:lnTo>
                    <a:pt x="30214" y="43619"/>
                  </a:lnTo>
                  <a:lnTo>
                    <a:pt x="31247" y="43284"/>
                  </a:lnTo>
                  <a:cubicBezTo>
                    <a:pt x="31582" y="43163"/>
                    <a:pt x="31946" y="43011"/>
                    <a:pt x="32281" y="42889"/>
                  </a:cubicBezTo>
                  <a:lnTo>
                    <a:pt x="35503" y="46324"/>
                  </a:lnTo>
                  <a:cubicBezTo>
                    <a:pt x="36779" y="45716"/>
                    <a:pt x="37934" y="44956"/>
                    <a:pt x="39059" y="44166"/>
                  </a:cubicBezTo>
                  <a:lnTo>
                    <a:pt x="37418" y="39789"/>
                  </a:lnTo>
                  <a:cubicBezTo>
                    <a:pt x="37995" y="39302"/>
                    <a:pt x="38512" y="38786"/>
                    <a:pt x="39059" y="38269"/>
                  </a:cubicBezTo>
                  <a:lnTo>
                    <a:pt x="43375" y="40093"/>
                  </a:lnTo>
                  <a:cubicBezTo>
                    <a:pt x="44257" y="39029"/>
                    <a:pt x="45047" y="37874"/>
                    <a:pt x="45746" y="36719"/>
                  </a:cubicBezTo>
                  <a:lnTo>
                    <a:pt x="42311" y="33345"/>
                  </a:lnTo>
                  <a:cubicBezTo>
                    <a:pt x="42646" y="32646"/>
                    <a:pt x="42950" y="31916"/>
                    <a:pt x="43223" y="31217"/>
                  </a:cubicBezTo>
                  <a:lnTo>
                    <a:pt x="47935" y="31126"/>
                  </a:lnTo>
                  <a:cubicBezTo>
                    <a:pt x="48299" y="29849"/>
                    <a:pt x="48573" y="28512"/>
                    <a:pt x="48725" y="27144"/>
                  </a:cubicBezTo>
                  <a:lnTo>
                    <a:pt x="44409" y="25442"/>
                  </a:lnTo>
                  <a:cubicBezTo>
                    <a:pt x="44439" y="24621"/>
                    <a:pt x="44439" y="23831"/>
                    <a:pt x="44378" y="23010"/>
                  </a:cubicBezTo>
                  <a:lnTo>
                    <a:pt x="48634" y="20974"/>
                  </a:lnTo>
                  <a:cubicBezTo>
                    <a:pt x="48421" y="19697"/>
                    <a:pt x="48117" y="18360"/>
                    <a:pt x="47722" y="17083"/>
                  </a:cubicBezTo>
                  <a:lnTo>
                    <a:pt x="43071" y="17266"/>
                  </a:lnTo>
                  <a:cubicBezTo>
                    <a:pt x="42767" y="16475"/>
                    <a:pt x="42433" y="15715"/>
                    <a:pt x="42007" y="14956"/>
                  </a:cubicBezTo>
                  <a:lnTo>
                    <a:pt x="45077" y="11369"/>
                  </a:lnTo>
                  <a:cubicBezTo>
                    <a:pt x="44378" y="10244"/>
                    <a:pt x="43618" y="9211"/>
                    <a:pt x="42737" y="8208"/>
                  </a:cubicBezTo>
                  <a:lnTo>
                    <a:pt x="38542" y="10275"/>
                  </a:lnTo>
                  <a:cubicBezTo>
                    <a:pt x="37904" y="9606"/>
                    <a:pt x="37266" y="9059"/>
                    <a:pt x="36536" y="8512"/>
                  </a:cubicBezTo>
                  <a:lnTo>
                    <a:pt x="37904" y="4044"/>
                  </a:lnTo>
                  <a:cubicBezTo>
                    <a:pt x="36840" y="3314"/>
                    <a:pt x="35715" y="2706"/>
                    <a:pt x="34530" y="2159"/>
                  </a:cubicBezTo>
                  <a:lnTo>
                    <a:pt x="31551" y="5746"/>
                  </a:lnTo>
                  <a:cubicBezTo>
                    <a:pt x="30700" y="5411"/>
                    <a:pt x="29819" y="5138"/>
                    <a:pt x="28907" y="4955"/>
                  </a:cubicBezTo>
                  <a:lnTo>
                    <a:pt x="28299" y="305"/>
                  </a:lnTo>
                  <a:cubicBezTo>
                    <a:pt x="27053" y="123"/>
                    <a:pt x="25746" y="1"/>
                    <a:pt x="244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81" name="Google Shape;81;p22"/>
            <p:cNvSpPr/>
            <p:nvPr/>
          </p:nvSpPr>
          <p:spPr>
            <a:xfrm>
              <a:off x="7835719" y="2632705"/>
              <a:ext cx="339117" cy="338623"/>
            </a:xfrm>
            <a:custGeom>
              <a:avLst/>
              <a:gdLst/>
              <a:ahLst/>
              <a:cxnLst/>
              <a:rect l="l" t="t" r="r" b="b"/>
              <a:pathLst>
                <a:path w="21308" h="21277" extrusionOk="0">
                  <a:moveTo>
                    <a:pt x="10619" y="5372"/>
                  </a:moveTo>
                  <a:cubicBezTo>
                    <a:pt x="12587" y="5372"/>
                    <a:pt x="14478" y="6474"/>
                    <a:pt x="15381" y="8389"/>
                  </a:cubicBezTo>
                  <a:cubicBezTo>
                    <a:pt x="16627" y="11034"/>
                    <a:pt x="15502" y="14164"/>
                    <a:pt x="12888" y="15380"/>
                  </a:cubicBezTo>
                  <a:cubicBezTo>
                    <a:pt x="12166" y="15712"/>
                    <a:pt x="11409" y="15870"/>
                    <a:pt x="10665" y="15870"/>
                  </a:cubicBezTo>
                  <a:cubicBezTo>
                    <a:pt x="8688" y="15870"/>
                    <a:pt x="6803" y="14757"/>
                    <a:pt x="5897" y="12857"/>
                  </a:cubicBezTo>
                  <a:cubicBezTo>
                    <a:pt x="4651" y="10243"/>
                    <a:pt x="5776" y="7113"/>
                    <a:pt x="8390" y="5866"/>
                  </a:cubicBezTo>
                  <a:cubicBezTo>
                    <a:pt x="9110" y="5531"/>
                    <a:pt x="9870" y="5372"/>
                    <a:pt x="10619" y="5372"/>
                  </a:cubicBezTo>
                  <a:close/>
                  <a:moveTo>
                    <a:pt x="11733" y="0"/>
                  </a:moveTo>
                  <a:lnTo>
                    <a:pt x="10821" y="1793"/>
                  </a:lnTo>
                  <a:cubicBezTo>
                    <a:pt x="10732" y="1790"/>
                    <a:pt x="10644" y="1789"/>
                    <a:pt x="10556" y="1789"/>
                  </a:cubicBezTo>
                  <a:cubicBezTo>
                    <a:pt x="9774" y="1789"/>
                    <a:pt x="9030" y="1909"/>
                    <a:pt x="8238" y="2128"/>
                  </a:cubicBezTo>
                  <a:lnTo>
                    <a:pt x="6900" y="608"/>
                  </a:lnTo>
                  <a:lnTo>
                    <a:pt x="6110" y="973"/>
                  </a:lnTo>
                  <a:cubicBezTo>
                    <a:pt x="5837" y="1064"/>
                    <a:pt x="5593" y="1216"/>
                    <a:pt x="5320" y="1368"/>
                  </a:cubicBezTo>
                  <a:lnTo>
                    <a:pt x="5624" y="3404"/>
                  </a:lnTo>
                  <a:cubicBezTo>
                    <a:pt x="4894" y="3891"/>
                    <a:pt x="4256" y="4499"/>
                    <a:pt x="3709" y="5167"/>
                  </a:cubicBezTo>
                  <a:lnTo>
                    <a:pt x="1733" y="4772"/>
                  </a:lnTo>
                  <a:cubicBezTo>
                    <a:pt x="1399" y="5258"/>
                    <a:pt x="1125" y="5775"/>
                    <a:pt x="912" y="6322"/>
                  </a:cubicBezTo>
                  <a:lnTo>
                    <a:pt x="2341" y="7751"/>
                  </a:lnTo>
                  <a:cubicBezTo>
                    <a:pt x="2037" y="8572"/>
                    <a:pt x="1885" y="9423"/>
                    <a:pt x="1855" y="10304"/>
                  </a:cubicBezTo>
                  <a:lnTo>
                    <a:pt x="1" y="11094"/>
                  </a:lnTo>
                  <a:cubicBezTo>
                    <a:pt x="31" y="11672"/>
                    <a:pt x="92" y="12280"/>
                    <a:pt x="213" y="12857"/>
                  </a:cubicBezTo>
                  <a:lnTo>
                    <a:pt x="2219" y="13192"/>
                  </a:lnTo>
                  <a:cubicBezTo>
                    <a:pt x="2341" y="13617"/>
                    <a:pt x="2493" y="14012"/>
                    <a:pt x="2675" y="14408"/>
                  </a:cubicBezTo>
                  <a:cubicBezTo>
                    <a:pt x="2888" y="14803"/>
                    <a:pt x="3101" y="15167"/>
                    <a:pt x="3344" y="15563"/>
                  </a:cubicBezTo>
                  <a:lnTo>
                    <a:pt x="2311" y="17295"/>
                  </a:lnTo>
                  <a:cubicBezTo>
                    <a:pt x="2675" y="17751"/>
                    <a:pt x="3071" y="18207"/>
                    <a:pt x="3526" y="18602"/>
                  </a:cubicBezTo>
                  <a:lnTo>
                    <a:pt x="5350" y="17690"/>
                  </a:lnTo>
                  <a:cubicBezTo>
                    <a:pt x="6019" y="18207"/>
                    <a:pt x="6779" y="18633"/>
                    <a:pt x="7630" y="18936"/>
                  </a:cubicBezTo>
                  <a:lnTo>
                    <a:pt x="7812" y="20943"/>
                  </a:lnTo>
                  <a:cubicBezTo>
                    <a:pt x="8390" y="21095"/>
                    <a:pt x="8967" y="21216"/>
                    <a:pt x="9575" y="21277"/>
                  </a:cubicBezTo>
                  <a:lnTo>
                    <a:pt x="10487" y="19514"/>
                  </a:lnTo>
                  <a:cubicBezTo>
                    <a:pt x="10573" y="19517"/>
                    <a:pt x="10659" y="19519"/>
                    <a:pt x="10745" y="19519"/>
                  </a:cubicBezTo>
                  <a:cubicBezTo>
                    <a:pt x="11510" y="19519"/>
                    <a:pt x="12278" y="19398"/>
                    <a:pt x="13071" y="19180"/>
                  </a:cubicBezTo>
                  <a:lnTo>
                    <a:pt x="14378" y="20699"/>
                  </a:lnTo>
                  <a:lnTo>
                    <a:pt x="15198" y="20335"/>
                  </a:lnTo>
                  <a:cubicBezTo>
                    <a:pt x="15442" y="20243"/>
                    <a:pt x="15715" y="20091"/>
                    <a:pt x="15989" y="19940"/>
                  </a:cubicBezTo>
                  <a:lnTo>
                    <a:pt x="15685" y="17903"/>
                  </a:lnTo>
                  <a:cubicBezTo>
                    <a:pt x="16414" y="17417"/>
                    <a:pt x="17053" y="16809"/>
                    <a:pt x="17569" y="16140"/>
                  </a:cubicBezTo>
                  <a:lnTo>
                    <a:pt x="19575" y="16535"/>
                  </a:lnTo>
                  <a:cubicBezTo>
                    <a:pt x="19910" y="16049"/>
                    <a:pt x="20183" y="15532"/>
                    <a:pt x="20396" y="14985"/>
                  </a:cubicBezTo>
                  <a:lnTo>
                    <a:pt x="18968" y="13556"/>
                  </a:lnTo>
                  <a:cubicBezTo>
                    <a:pt x="19271" y="12736"/>
                    <a:pt x="19423" y="11885"/>
                    <a:pt x="19454" y="11003"/>
                  </a:cubicBezTo>
                  <a:lnTo>
                    <a:pt x="21308" y="10213"/>
                  </a:lnTo>
                  <a:cubicBezTo>
                    <a:pt x="21278" y="9635"/>
                    <a:pt x="21186" y="9028"/>
                    <a:pt x="21095" y="8450"/>
                  </a:cubicBezTo>
                  <a:lnTo>
                    <a:pt x="19059" y="8116"/>
                  </a:lnTo>
                  <a:cubicBezTo>
                    <a:pt x="18968" y="7690"/>
                    <a:pt x="18816" y="7265"/>
                    <a:pt x="18603" y="6900"/>
                  </a:cubicBezTo>
                  <a:cubicBezTo>
                    <a:pt x="18420" y="6505"/>
                    <a:pt x="18208" y="6140"/>
                    <a:pt x="17964" y="5745"/>
                  </a:cubicBezTo>
                  <a:lnTo>
                    <a:pt x="18998" y="4012"/>
                  </a:lnTo>
                  <a:cubicBezTo>
                    <a:pt x="18603" y="3556"/>
                    <a:pt x="18238" y="3100"/>
                    <a:pt x="17782" y="2705"/>
                  </a:cubicBezTo>
                  <a:lnTo>
                    <a:pt x="15958" y="3617"/>
                  </a:lnTo>
                  <a:cubicBezTo>
                    <a:pt x="15259" y="3100"/>
                    <a:pt x="14499" y="2675"/>
                    <a:pt x="13679" y="2371"/>
                  </a:cubicBezTo>
                  <a:lnTo>
                    <a:pt x="13496" y="365"/>
                  </a:lnTo>
                  <a:cubicBezTo>
                    <a:pt x="12919" y="213"/>
                    <a:pt x="12341" y="91"/>
                    <a:pt x="117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82" name="Google Shape;82;p22"/>
            <p:cNvSpPr/>
            <p:nvPr/>
          </p:nvSpPr>
          <p:spPr>
            <a:xfrm>
              <a:off x="7329957" y="2254090"/>
              <a:ext cx="472150" cy="478866"/>
            </a:xfrm>
            <a:custGeom>
              <a:avLst/>
              <a:gdLst/>
              <a:ahLst/>
              <a:cxnLst/>
              <a:rect l="l" t="t" r="r" b="b"/>
              <a:pathLst>
                <a:path w="29667" h="30089" extrusionOk="0">
                  <a:moveTo>
                    <a:pt x="14838" y="7664"/>
                  </a:moveTo>
                  <a:cubicBezTo>
                    <a:pt x="14967" y="7664"/>
                    <a:pt x="15098" y="7667"/>
                    <a:pt x="15229" y="7674"/>
                  </a:cubicBezTo>
                  <a:cubicBezTo>
                    <a:pt x="19332" y="7856"/>
                    <a:pt x="22493" y="11321"/>
                    <a:pt x="22311" y="15425"/>
                  </a:cubicBezTo>
                  <a:cubicBezTo>
                    <a:pt x="22104" y="19414"/>
                    <a:pt x="18823" y="22484"/>
                    <a:pt x="14898" y="22484"/>
                  </a:cubicBezTo>
                  <a:cubicBezTo>
                    <a:pt x="14786" y="22484"/>
                    <a:pt x="14673" y="22482"/>
                    <a:pt x="14560" y="22477"/>
                  </a:cubicBezTo>
                  <a:cubicBezTo>
                    <a:pt x="10456" y="22294"/>
                    <a:pt x="7295" y="18829"/>
                    <a:pt x="7478" y="14726"/>
                  </a:cubicBezTo>
                  <a:cubicBezTo>
                    <a:pt x="7654" y="10753"/>
                    <a:pt x="10907" y="7664"/>
                    <a:pt x="14838" y="7664"/>
                  </a:cubicBezTo>
                  <a:close/>
                  <a:moveTo>
                    <a:pt x="14704" y="1"/>
                  </a:moveTo>
                  <a:cubicBezTo>
                    <a:pt x="14567" y="1"/>
                    <a:pt x="14428" y="4"/>
                    <a:pt x="14286" y="14"/>
                  </a:cubicBezTo>
                  <a:lnTo>
                    <a:pt x="13344" y="2719"/>
                  </a:lnTo>
                  <a:cubicBezTo>
                    <a:pt x="12098" y="2871"/>
                    <a:pt x="10912" y="3206"/>
                    <a:pt x="9818" y="3692"/>
                  </a:cubicBezTo>
                  <a:lnTo>
                    <a:pt x="7599" y="1838"/>
                  </a:lnTo>
                  <a:cubicBezTo>
                    <a:pt x="6870" y="2263"/>
                    <a:pt x="6171" y="2719"/>
                    <a:pt x="5502" y="3206"/>
                  </a:cubicBezTo>
                  <a:lnTo>
                    <a:pt x="6353" y="5941"/>
                  </a:lnTo>
                  <a:cubicBezTo>
                    <a:pt x="5441" y="6792"/>
                    <a:pt x="4681" y="7735"/>
                    <a:pt x="4073" y="8799"/>
                  </a:cubicBezTo>
                  <a:lnTo>
                    <a:pt x="1216" y="8616"/>
                  </a:lnTo>
                  <a:cubicBezTo>
                    <a:pt x="882" y="9376"/>
                    <a:pt x="578" y="10136"/>
                    <a:pt x="335" y="10926"/>
                  </a:cubicBezTo>
                  <a:lnTo>
                    <a:pt x="2614" y="12628"/>
                  </a:lnTo>
                  <a:cubicBezTo>
                    <a:pt x="2523" y="13236"/>
                    <a:pt x="2432" y="13844"/>
                    <a:pt x="2402" y="14452"/>
                  </a:cubicBezTo>
                  <a:cubicBezTo>
                    <a:pt x="2371" y="15060"/>
                    <a:pt x="2402" y="15698"/>
                    <a:pt x="2432" y="16276"/>
                  </a:cubicBezTo>
                  <a:lnTo>
                    <a:pt x="0" y="17796"/>
                  </a:lnTo>
                  <a:cubicBezTo>
                    <a:pt x="152" y="18647"/>
                    <a:pt x="395" y="19437"/>
                    <a:pt x="639" y="20197"/>
                  </a:cubicBezTo>
                  <a:lnTo>
                    <a:pt x="3526" y="20227"/>
                  </a:lnTo>
                  <a:cubicBezTo>
                    <a:pt x="4073" y="21321"/>
                    <a:pt x="4742" y="22385"/>
                    <a:pt x="5563" y="23328"/>
                  </a:cubicBezTo>
                  <a:lnTo>
                    <a:pt x="4499" y="25972"/>
                  </a:lnTo>
                  <a:cubicBezTo>
                    <a:pt x="5107" y="26550"/>
                    <a:pt x="5745" y="27066"/>
                    <a:pt x="6414" y="27522"/>
                  </a:cubicBezTo>
                  <a:lnTo>
                    <a:pt x="8785" y="25911"/>
                  </a:lnTo>
                  <a:cubicBezTo>
                    <a:pt x="9848" y="26458"/>
                    <a:pt x="10973" y="26914"/>
                    <a:pt x="12189" y="27188"/>
                  </a:cubicBezTo>
                  <a:lnTo>
                    <a:pt x="12888" y="29954"/>
                  </a:lnTo>
                  <a:lnTo>
                    <a:pt x="14134" y="30075"/>
                  </a:lnTo>
                  <a:cubicBezTo>
                    <a:pt x="14418" y="30075"/>
                    <a:pt x="14702" y="30089"/>
                    <a:pt x="14976" y="30089"/>
                  </a:cubicBezTo>
                  <a:cubicBezTo>
                    <a:pt x="15114" y="30089"/>
                    <a:pt x="15249" y="30086"/>
                    <a:pt x="15381" y="30075"/>
                  </a:cubicBezTo>
                  <a:lnTo>
                    <a:pt x="16323" y="27370"/>
                  </a:lnTo>
                  <a:cubicBezTo>
                    <a:pt x="17599" y="27218"/>
                    <a:pt x="18754" y="26884"/>
                    <a:pt x="19879" y="26398"/>
                  </a:cubicBezTo>
                  <a:lnTo>
                    <a:pt x="22068" y="28252"/>
                  </a:lnTo>
                  <a:cubicBezTo>
                    <a:pt x="22797" y="27826"/>
                    <a:pt x="23527" y="27370"/>
                    <a:pt x="24165" y="26884"/>
                  </a:cubicBezTo>
                  <a:lnTo>
                    <a:pt x="23314" y="24148"/>
                  </a:lnTo>
                  <a:cubicBezTo>
                    <a:pt x="24226" y="23297"/>
                    <a:pt x="24986" y="22355"/>
                    <a:pt x="25593" y="21291"/>
                  </a:cubicBezTo>
                  <a:lnTo>
                    <a:pt x="28451" y="21473"/>
                  </a:lnTo>
                  <a:cubicBezTo>
                    <a:pt x="28785" y="20714"/>
                    <a:pt x="29089" y="19954"/>
                    <a:pt x="29332" y="19163"/>
                  </a:cubicBezTo>
                  <a:lnTo>
                    <a:pt x="27052" y="17461"/>
                  </a:lnTo>
                  <a:cubicBezTo>
                    <a:pt x="27204" y="16853"/>
                    <a:pt x="27296" y="16245"/>
                    <a:pt x="27296" y="15638"/>
                  </a:cubicBezTo>
                  <a:cubicBezTo>
                    <a:pt x="27326" y="15030"/>
                    <a:pt x="27296" y="14391"/>
                    <a:pt x="27235" y="13814"/>
                  </a:cubicBezTo>
                  <a:lnTo>
                    <a:pt x="29666" y="12294"/>
                  </a:lnTo>
                  <a:cubicBezTo>
                    <a:pt x="29515" y="11473"/>
                    <a:pt x="29302" y="10653"/>
                    <a:pt x="29028" y="9893"/>
                  </a:cubicBezTo>
                  <a:lnTo>
                    <a:pt x="26141" y="9862"/>
                  </a:lnTo>
                  <a:cubicBezTo>
                    <a:pt x="25593" y="8768"/>
                    <a:pt x="24925" y="7704"/>
                    <a:pt x="24134" y="6792"/>
                  </a:cubicBezTo>
                  <a:lnTo>
                    <a:pt x="25198" y="4118"/>
                  </a:lnTo>
                  <a:cubicBezTo>
                    <a:pt x="24590" y="3570"/>
                    <a:pt x="23922" y="3023"/>
                    <a:pt x="23253" y="2567"/>
                  </a:cubicBezTo>
                  <a:lnTo>
                    <a:pt x="20882" y="4209"/>
                  </a:lnTo>
                  <a:cubicBezTo>
                    <a:pt x="19818" y="3631"/>
                    <a:pt x="18694" y="3175"/>
                    <a:pt x="17478" y="2902"/>
                  </a:cubicBezTo>
                  <a:lnTo>
                    <a:pt x="16779" y="136"/>
                  </a:lnTo>
                  <a:lnTo>
                    <a:pt x="15532" y="14"/>
                  </a:lnTo>
                  <a:cubicBezTo>
                    <a:pt x="15249" y="14"/>
                    <a:pt x="14979" y="1"/>
                    <a:pt x="1470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83" name="Google Shape;83;p22"/>
            <p:cNvSpPr/>
            <p:nvPr/>
          </p:nvSpPr>
          <p:spPr>
            <a:xfrm>
              <a:off x="5668851" y="3061742"/>
              <a:ext cx="600346" cy="103527"/>
            </a:xfrm>
            <a:custGeom>
              <a:avLst/>
              <a:gdLst/>
              <a:ahLst/>
              <a:cxnLst/>
              <a:rect l="l" t="t" r="r" b="b"/>
              <a:pathLst>
                <a:path w="37722" h="6505" extrusionOk="0">
                  <a:moveTo>
                    <a:pt x="0" y="0"/>
                  </a:moveTo>
                  <a:lnTo>
                    <a:pt x="0" y="6505"/>
                  </a:lnTo>
                  <a:lnTo>
                    <a:pt x="37721" y="6505"/>
                  </a:lnTo>
                  <a:lnTo>
                    <a:pt x="37721" y="0"/>
                  </a:lnTo>
                  <a:close/>
                </a:path>
              </a:pathLst>
            </a:custGeom>
            <a:solidFill>
              <a:srgbClr val="8B7C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84" name="Google Shape;84;p22"/>
            <p:cNvSpPr/>
            <p:nvPr/>
          </p:nvSpPr>
          <p:spPr>
            <a:xfrm>
              <a:off x="5707067" y="3061742"/>
              <a:ext cx="21788" cy="103527"/>
            </a:xfrm>
            <a:custGeom>
              <a:avLst/>
              <a:gdLst/>
              <a:ahLst/>
              <a:cxnLst/>
              <a:rect l="l" t="t" r="r" b="b"/>
              <a:pathLst>
                <a:path w="1369" h="6505" extrusionOk="0">
                  <a:moveTo>
                    <a:pt x="1" y="0"/>
                  </a:moveTo>
                  <a:lnTo>
                    <a:pt x="1" y="6505"/>
                  </a:lnTo>
                  <a:lnTo>
                    <a:pt x="1368" y="6505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85" name="Google Shape;85;p22"/>
            <p:cNvSpPr/>
            <p:nvPr/>
          </p:nvSpPr>
          <p:spPr>
            <a:xfrm>
              <a:off x="5770446" y="3061742"/>
              <a:ext cx="21788" cy="103527"/>
            </a:xfrm>
            <a:custGeom>
              <a:avLst/>
              <a:gdLst/>
              <a:ahLst/>
              <a:cxnLst/>
              <a:rect l="l" t="t" r="r" b="b"/>
              <a:pathLst>
                <a:path w="1369" h="6505" extrusionOk="0">
                  <a:moveTo>
                    <a:pt x="0" y="0"/>
                  </a:moveTo>
                  <a:lnTo>
                    <a:pt x="0" y="6505"/>
                  </a:lnTo>
                  <a:lnTo>
                    <a:pt x="1368" y="6505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86" name="Google Shape;86;p22"/>
            <p:cNvSpPr/>
            <p:nvPr/>
          </p:nvSpPr>
          <p:spPr>
            <a:xfrm>
              <a:off x="5757626" y="3061742"/>
              <a:ext cx="21788" cy="103527"/>
            </a:xfrm>
            <a:custGeom>
              <a:avLst/>
              <a:gdLst/>
              <a:ahLst/>
              <a:cxnLst/>
              <a:rect l="l" t="t" r="r" b="b"/>
              <a:pathLst>
                <a:path w="1369" h="6505" extrusionOk="0">
                  <a:moveTo>
                    <a:pt x="0" y="0"/>
                  </a:moveTo>
                  <a:lnTo>
                    <a:pt x="0" y="6505"/>
                  </a:lnTo>
                  <a:lnTo>
                    <a:pt x="1368" y="6505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87" name="Google Shape;87;p22"/>
            <p:cNvSpPr/>
            <p:nvPr/>
          </p:nvSpPr>
          <p:spPr>
            <a:xfrm>
              <a:off x="5821006" y="3061742"/>
              <a:ext cx="21772" cy="103527"/>
            </a:xfrm>
            <a:custGeom>
              <a:avLst/>
              <a:gdLst/>
              <a:ahLst/>
              <a:cxnLst/>
              <a:rect l="l" t="t" r="r" b="b"/>
              <a:pathLst>
                <a:path w="1368" h="6505" extrusionOk="0">
                  <a:moveTo>
                    <a:pt x="0" y="0"/>
                  </a:moveTo>
                  <a:lnTo>
                    <a:pt x="0" y="6505"/>
                  </a:lnTo>
                  <a:lnTo>
                    <a:pt x="1368" y="6505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88" name="Google Shape;88;p22"/>
            <p:cNvSpPr/>
            <p:nvPr/>
          </p:nvSpPr>
          <p:spPr>
            <a:xfrm>
              <a:off x="5884863" y="3061742"/>
              <a:ext cx="21788" cy="103527"/>
            </a:xfrm>
            <a:custGeom>
              <a:avLst/>
              <a:gdLst/>
              <a:ahLst/>
              <a:cxnLst/>
              <a:rect l="l" t="t" r="r" b="b"/>
              <a:pathLst>
                <a:path w="1369" h="6505" extrusionOk="0">
                  <a:moveTo>
                    <a:pt x="0" y="0"/>
                  </a:moveTo>
                  <a:lnTo>
                    <a:pt x="0" y="6505"/>
                  </a:lnTo>
                  <a:lnTo>
                    <a:pt x="1368" y="6505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89" name="Google Shape;89;p22"/>
            <p:cNvSpPr/>
            <p:nvPr/>
          </p:nvSpPr>
          <p:spPr>
            <a:xfrm>
              <a:off x="5948243" y="3061742"/>
              <a:ext cx="21772" cy="103527"/>
            </a:xfrm>
            <a:custGeom>
              <a:avLst/>
              <a:gdLst/>
              <a:ahLst/>
              <a:cxnLst/>
              <a:rect l="l" t="t" r="r" b="b"/>
              <a:pathLst>
                <a:path w="1368" h="6505" extrusionOk="0">
                  <a:moveTo>
                    <a:pt x="0" y="0"/>
                  </a:moveTo>
                  <a:lnTo>
                    <a:pt x="0" y="6505"/>
                  </a:lnTo>
                  <a:lnTo>
                    <a:pt x="1368" y="6505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90" name="Google Shape;90;p22"/>
            <p:cNvSpPr/>
            <p:nvPr/>
          </p:nvSpPr>
          <p:spPr>
            <a:xfrm>
              <a:off x="6011606" y="3061742"/>
              <a:ext cx="21788" cy="103527"/>
            </a:xfrm>
            <a:custGeom>
              <a:avLst/>
              <a:gdLst/>
              <a:ahLst/>
              <a:cxnLst/>
              <a:rect l="l" t="t" r="r" b="b"/>
              <a:pathLst>
                <a:path w="1369" h="6505" extrusionOk="0">
                  <a:moveTo>
                    <a:pt x="1" y="0"/>
                  </a:moveTo>
                  <a:lnTo>
                    <a:pt x="1" y="6505"/>
                  </a:lnTo>
                  <a:lnTo>
                    <a:pt x="1369" y="6505"/>
                  </a:lnTo>
                  <a:lnTo>
                    <a:pt x="1369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91" name="Google Shape;91;p22"/>
            <p:cNvSpPr/>
            <p:nvPr/>
          </p:nvSpPr>
          <p:spPr>
            <a:xfrm>
              <a:off x="6074986" y="3061742"/>
              <a:ext cx="21788" cy="103527"/>
            </a:xfrm>
            <a:custGeom>
              <a:avLst/>
              <a:gdLst/>
              <a:ahLst/>
              <a:cxnLst/>
              <a:rect l="l" t="t" r="r" b="b"/>
              <a:pathLst>
                <a:path w="1369" h="6505" extrusionOk="0">
                  <a:moveTo>
                    <a:pt x="1" y="0"/>
                  </a:moveTo>
                  <a:lnTo>
                    <a:pt x="1" y="6505"/>
                  </a:lnTo>
                  <a:lnTo>
                    <a:pt x="1369" y="6505"/>
                  </a:lnTo>
                  <a:lnTo>
                    <a:pt x="1369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92" name="Google Shape;92;p22"/>
            <p:cNvSpPr/>
            <p:nvPr/>
          </p:nvSpPr>
          <p:spPr>
            <a:xfrm>
              <a:off x="6138859" y="3061742"/>
              <a:ext cx="21772" cy="103527"/>
            </a:xfrm>
            <a:custGeom>
              <a:avLst/>
              <a:gdLst/>
              <a:ahLst/>
              <a:cxnLst/>
              <a:rect l="l" t="t" r="r" b="b"/>
              <a:pathLst>
                <a:path w="1368" h="6505" extrusionOk="0">
                  <a:moveTo>
                    <a:pt x="0" y="0"/>
                  </a:moveTo>
                  <a:lnTo>
                    <a:pt x="0" y="6505"/>
                  </a:lnTo>
                  <a:lnTo>
                    <a:pt x="1368" y="6505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93" name="Google Shape;93;p22"/>
            <p:cNvSpPr/>
            <p:nvPr/>
          </p:nvSpPr>
          <p:spPr>
            <a:xfrm>
              <a:off x="5587565" y="3165263"/>
              <a:ext cx="600346" cy="103543"/>
            </a:xfrm>
            <a:custGeom>
              <a:avLst/>
              <a:gdLst/>
              <a:ahLst/>
              <a:cxnLst/>
              <a:rect l="l" t="t" r="r" b="b"/>
              <a:pathLst>
                <a:path w="37722" h="6506" extrusionOk="0">
                  <a:moveTo>
                    <a:pt x="1" y="1"/>
                  </a:moveTo>
                  <a:lnTo>
                    <a:pt x="1" y="6505"/>
                  </a:lnTo>
                  <a:lnTo>
                    <a:pt x="37722" y="6505"/>
                  </a:lnTo>
                  <a:lnTo>
                    <a:pt x="37722" y="1"/>
                  </a:lnTo>
                  <a:close/>
                </a:path>
              </a:pathLst>
            </a:custGeom>
            <a:solidFill>
              <a:srgbClr val="8B7C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94" name="Google Shape;94;p22"/>
            <p:cNvSpPr/>
            <p:nvPr/>
          </p:nvSpPr>
          <p:spPr>
            <a:xfrm>
              <a:off x="5625797" y="3165263"/>
              <a:ext cx="21772" cy="103543"/>
            </a:xfrm>
            <a:custGeom>
              <a:avLst/>
              <a:gdLst/>
              <a:ahLst/>
              <a:cxnLst/>
              <a:rect l="l" t="t" r="r" b="b"/>
              <a:pathLst>
                <a:path w="1368" h="6506" extrusionOk="0">
                  <a:moveTo>
                    <a:pt x="0" y="1"/>
                  </a:moveTo>
                  <a:lnTo>
                    <a:pt x="0" y="6505"/>
                  </a:lnTo>
                  <a:lnTo>
                    <a:pt x="1368" y="6505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95" name="Google Shape;95;p22"/>
            <p:cNvSpPr/>
            <p:nvPr/>
          </p:nvSpPr>
          <p:spPr>
            <a:xfrm>
              <a:off x="5689161" y="3165263"/>
              <a:ext cx="21788" cy="103543"/>
            </a:xfrm>
            <a:custGeom>
              <a:avLst/>
              <a:gdLst/>
              <a:ahLst/>
              <a:cxnLst/>
              <a:rect l="l" t="t" r="r" b="b"/>
              <a:pathLst>
                <a:path w="1369" h="6506" extrusionOk="0">
                  <a:moveTo>
                    <a:pt x="1" y="1"/>
                  </a:moveTo>
                  <a:lnTo>
                    <a:pt x="1" y="6505"/>
                  </a:lnTo>
                  <a:lnTo>
                    <a:pt x="1369" y="6505"/>
                  </a:lnTo>
                  <a:lnTo>
                    <a:pt x="1369" y="1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96" name="Google Shape;96;p22"/>
            <p:cNvSpPr/>
            <p:nvPr/>
          </p:nvSpPr>
          <p:spPr>
            <a:xfrm>
              <a:off x="5752540" y="3165263"/>
              <a:ext cx="21788" cy="103543"/>
            </a:xfrm>
            <a:custGeom>
              <a:avLst/>
              <a:gdLst/>
              <a:ahLst/>
              <a:cxnLst/>
              <a:rect l="l" t="t" r="r" b="b"/>
              <a:pathLst>
                <a:path w="1369" h="6506" extrusionOk="0">
                  <a:moveTo>
                    <a:pt x="1" y="1"/>
                  </a:moveTo>
                  <a:lnTo>
                    <a:pt x="1" y="6505"/>
                  </a:lnTo>
                  <a:lnTo>
                    <a:pt x="1369" y="6505"/>
                  </a:lnTo>
                  <a:lnTo>
                    <a:pt x="1369" y="1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97" name="Google Shape;97;p22"/>
            <p:cNvSpPr/>
            <p:nvPr/>
          </p:nvSpPr>
          <p:spPr>
            <a:xfrm>
              <a:off x="5740197" y="3165263"/>
              <a:ext cx="21788" cy="103543"/>
            </a:xfrm>
            <a:custGeom>
              <a:avLst/>
              <a:gdLst/>
              <a:ahLst/>
              <a:cxnLst/>
              <a:rect l="l" t="t" r="r" b="b"/>
              <a:pathLst>
                <a:path w="1369" h="6506" extrusionOk="0">
                  <a:moveTo>
                    <a:pt x="1" y="1"/>
                  </a:moveTo>
                  <a:lnTo>
                    <a:pt x="1" y="6505"/>
                  </a:lnTo>
                  <a:lnTo>
                    <a:pt x="1369" y="6505"/>
                  </a:lnTo>
                  <a:lnTo>
                    <a:pt x="1369" y="1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98" name="Google Shape;98;p22"/>
            <p:cNvSpPr/>
            <p:nvPr/>
          </p:nvSpPr>
          <p:spPr>
            <a:xfrm>
              <a:off x="5803577" y="3165263"/>
              <a:ext cx="21788" cy="103543"/>
            </a:xfrm>
            <a:custGeom>
              <a:avLst/>
              <a:gdLst/>
              <a:ahLst/>
              <a:cxnLst/>
              <a:rect l="l" t="t" r="r" b="b"/>
              <a:pathLst>
                <a:path w="1369" h="6506" extrusionOk="0">
                  <a:moveTo>
                    <a:pt x="1" y="1"/>
                  </a:moveTo>
                  <a:lnTo>
                    <a:pt x="1" y="6505"/>
                  </a:lnTo>
                  <a:lnTo>
                    <a:pt x="1369" y="6505"/>
                  </a:lnTo>
                  <a:lnTo>
                    <a:pt x="1369" y="1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99" name="Google Shape;99;p22"/>
            <p:cNvSpPr/>
            <p:nvPr/>
          </p:nvSpPr>
          <p:spPr>
            <a:xfrm>
              <a:off x="5866957" y="3165263"/>
              <a:ext cx="21788" cy="103543"/>
            </a:xfrm>
            <a:custGeom>
              <a:avLst/>
              <a:gdLst/>
              <a:ahLst/>
              <a:cxnLst/>
              <a:rect l="l" t="t" r="r" b="b"/>
              <a:pathLst>
                <a:path w="1369" h="6506" extrusionOk="0">
                  <a:moveTo>
                    <a:pt x="1" y="1"/>
                  </a:moveTo>
                  <a:lnTo>
                    <a:pt x="1" y="6505"/>
                  </a:lnTo>
                  <a:lnTo>
                    <a:pt x="1368" y="6505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00" name="Google Shape;100;p22"/>
            <p:cNvSpPr/>
            <p:nvPr/>
          </p:nvSpPr>
          <p:spPr>
            <a:xfrm>
              <a:off x="5930814" y="3165263"/>
              <a:ext cx="21788" cy="103543"/>
            </a:xfrm>
            <a:custGeom>
              <a:avLst/>
              <a:gdLst/>
              <a:ahLst/>
              <a:cxnLst/>
              <a:rect l="l" t="t" r="r" b="b"/>
              <a:pathLst>
                <a:path w="1369" h="6506" extrusionOk="0">
                  <a:moveTo>
                    <a:pt x="1" y="1"/>
                  </a:moveTo>
                  <a:lnTo>
                    <a:pt x="1" y="6505"/>
                  </a:lnTo>
                  <a:lnTo>
                    <a:pt x="1369" y="6505"/>
                  </a:lnTo>
                  <a:lnTo>
                    <a:pt x="1369" y="1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01" name="Google Shape;101;p22"/>
            <p:cNvSpPr/>
            <p:nvPr/>
          </p:nvSpPr>
          <p:spPr>
            <a:xfrm>
              <a:off x="5994194" y="3165263"/>
              <a:ext cx="21788" cy="103543"/>
            </a:xfrm>
            <a:custGeom>
              <a:avLst/>
              <a:gdLst/>
              <a:ahLst/>
              <a:cxnLst/>
              <a:rect l="l" t="t" r="r" b="b"/>
              <a:pathLst>
                <a:path w="1369" h="6506" extrusionOk="0">
                  <a:moveTo>
                    <a:pt x="1" y="1"/>
                  </a:moveTo>
                  <a:lnTo>
                    <a:pt x="1" y="6505"/>
                  </a:lnTo>
                  <a:lnTo>
                    <a:pt x="1369" y="6505"/>
                  </a:lnTo>
                  <a:lnTo>
                    <a:pt x="1369" y="1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02" name="Google Shape;102;p22"/>
            <p:cNvSpPr/>
            <p:nvPr/>
          </p:nvSpPr>
          <p:spPr>
            <a:xfrm>
              <a:off x="6057573" y="3165263"/>
              <a:ext cx="21788" cy="103543"/>
            </a:xfrm>
            <a:custGeom>
              <a:avLst/>
              <a:gdLst/>
              <a:ahLst/>
              <a:cxnLst/>
              <a:rect l="l" t="t" r="r" b="b"/>
              <a:pathLst>
                <a:path w="1369" h="6506" extrusionOk="0">
                  <a:moveTo>
                    <a:pt x="1" y="1"/>
                  </a:moveTo>
                  <a:lnTo>
                    <a:pt x="1" y="6505"/>
                  </a:lnTo>
                  <a:lnTo>
                    <a:pt x="1368" y="6505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03" name="Google Shape;103;p22"/>
            <p:cNvSpPr/>
            <p:nvPr/>
          </p:nvSpPr>
          <p:spPr>
            <a:xfrm>
              <a:off x="5587565" y="3165263"/>
              <a:ext cx="600346" cy="14530"/>
            </a:xfrm>
            <a:custGeom>
              <a:avLst/>
              <a:gdLst/>
              <a:ahLst/>
              <a:cxnLst/>
              <a:rect l="l" t="t" r="r" b="b"/>
              <a:pathLst>
                <a:path w="37722" h="913" extrusionOk="0">
                  <a:moveTo>
                    <a:pt x="1" y="1"/>
                  </a:moveTo>
                  <a:lnTo>
                    <a:pt x="1" y="913"/>
                  </a:lnTo>
                  <a:lnTo>
                    <a:pt x="37722" y="913"/>
                  </a:lnTo>
                  <a:lnTo>
                    <a:pt x="37722" y="1"/>
                  </a:lnTo>
                  <a:close/>
                </a:path>
              </a:pathLst>
            </a:custGeom>
            <a:solidFill>
              <a:srgbClr val="E1DB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04" name="Google Shape;104;p22"/>
            <p:cNvSpPr/>
            <p:nvPr/>
          </p:nvSpPr>
          <p:spPr>
            <a:xfrm>
              <a:off x="5664490" y="3268799"/>
              <a:ext cx="600346" cy="103543"/>
            </a:xfrm>
            <a:custGeom>
              <a:avLst/>
              <a:gdLst/>
              <a:ahLst/>
              <a:cxnLst/>
              <a:rect l="l" t="t" r="r" b="b"/>
              <a:pathLst>
                <a:path w="37722" h="6506" extrusionOk="0">
                  <a:moveTo>
                    <a:pt x="1" y="0"/>
                  </a:moveTo>
                  <a:lnTo>
                    <a:pt x="1" y="6505"/>
                  </a:lnTo>
                  <a:lnTo>
                    <a:pt x="37722" y="6505"/>
                  </a:lnTo>
                  <a:lnTo>
                    <a:pt x="37722" y="0"/>
                  </a:lnTo>
                  <a:close/>
                </a:path>
              </a:pathLst>
            </a:custGeom>
            <a:solidFill>
              <a:srgbClr val="8B7C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05" name="Google Shape;105;p22"/>
            <p:cNvSpPr/>
            <p:nvPr/>
          </p:nvSpPr>
          <p:spPr>
            <a:xfrm>
              <a:off x="5702228" y="3268799"/>
              <a:ext cx="21788" cy="103543"/>
            </a:xfrm>
            <a:custGeom>
              <a:avLst/>
              <a:gdLst/>
              <a:ahLst/>
              <a:cxnLst/>
              <a:rect l="l" t="t" r="r" b="b"/>
              <a:pathLst>
                <a:path w="1369" h="6506" extrusionOk="0">
                  <a:moveTo>
                    <a:pt x="1" y="0"/>
                  </a:moveTo>
                  <a:lnTo>
                    <a:pt x="1" y="6505"/>
                  </a:lnTo>
                  <a:lnTo>
                    <a:pt x="1368" y="6505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06" name="Google Shape;106;p22"/>
            <p:cNvSpPr/>
            <p:nvPr/>
          </p:nvSpPr>
          <p:spPr>
            <a:xfrm>
              <a:off x="5765608" y="3268799"/>
              <a:ext cx="21788" cy="103543"/>
            </a:xfrm>
            <a:custGeom>
              <a:avLst/>
              <a:gdLst/>
              <a:ahLst/>
              <a:cxnLst/>
              <a:rect l="l" t="t" r="r" b="b"/>
              <a:pathLst>
                <a:path w="1369" h="6506" extrusionOk="0">
                  <a:moveTo>
                    <a:pt x="0" y="0"/>
                  </a:moveTo>
                  <a:lnTo>
                    <a:pt x="0" y="6505"/>
                  </a:lnTo>
                  <a:lnTo>
                    <a:pt x="1368" y="6505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07" name="Google Shape;107;p22"/>
            <p:cNvSpPr/>
            <p:nvPr/>
          </p:nvSpPr>
          <p:spPr>
            <a:xfrm>
              <a:off x="5752787" y="3268799"/>
              <a:ext cx="21788" cy="103543"/>
            </a:xfrm>
            <a:custGeom>
              <a:avLst/>
              <a:gdLst/>
              <a:ahLst/>
              <a:cxnLst/>
              <a:rect l="l" t="t" r="r" b="b"/>
              <a:pathLst>
                <a:path w="1369" h="6506" extrusionOk="0">
                  <a:moveTo>
                    <a:pt x="0" y="0"/>
                  </a:moveTo>
                  <a:lnTo>
                    <a:pt x="0" y="6505"/>
                  </a:lnTo>
                  <a:lnTo>
                    <a:pt x="1368" y="6505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08" name="Google Shape;108;p22"/>
            <p:cNvSpPr/>
            <p:nvPr/>
          </p:nvSpPr>
          <p:spPr>
            <a:xfrm>
              <a:off x="5816167" y="3268799"/>
              <a:ext cx="21772" cy="103543"/>
            </a:xfrm>
            <a:custGeom>
              <a:avLst/>
              <a:gdLst/>
              <a:ahLst/>
              <a:cxnLst/>
              <a:rect l="l" t="t" r="r" b="b"/>
              <a:pathLst>
                <a:path w="1368" h="6506" extrusionOk="0">
                  <a:moveTo>
                    <a:pt x="0" y="0"/>
                  </a:moveTo>
                  <a:lnTo>
                    <a:pt x="0" y="6505"/>
                  </a:lnTo>
                  <a:lnTo>
                    <a:pt x="1368" y="6505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09" name="Google Shape;109;p22"/>
            <p:cNvSpPr/>
            <p:nvPr/>
          </p:nvSpPr>
          <p:spPr>
            <a:xfrm>
              <a:off x="5879531" y="3268799"/>
              <a:ext cx="21788" cy="103543"/>
            </a:xfrm>
            <a:custGeom>
              <a:avLst/>
              <a:gdLst/>
              <a:ahLst/>
              <a:cxnLst/>
              <a:rect l="l" t="t" r="r" b="b"/>
              <a:pathLst>
                <a:path w="1369" h="6506" extrusionOk="0">
                  <a:moveTo>
                    <a:pt x="1" y="0"/>
                  </a:moveTo>
                  <a:lnTo>
                    <a:pt x="1" y="6505"/>
                  </a:lnTo>
                  <a:lnTo>
                    <a:pt x="1369" y="6505"/>
                  </a:lnTo>
                  <a:lnTo>
                    <a:pt x="1369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10" name="Google Shape;110;p22"/>
            <p:cNvSpPr/>
            <p:nvPr/>
          </p:nvSpPr>
          <p:spPr>
            <a:xfrm>
              <a:off x="5943404" y="3268799"/>
              <a:ext cx="21772" cy="103543"/>
            </a:xfrm>
            <a:custGeom>
              <a:avLst/>
              <a:gdLst/>
              <a:ahLst/>
              <a:cxnLst/>
              <a:rect l="l" t="t" r="r" b="b"/>
              <a:pathLst>
                <a:path w="1368" h="6506" extrusionOk="0">
                  <a:moveTo>
                    <a:pt x="0" y="0"/>
                  </a:moveTo>
                  <a:lnTo>
                    <a:pt x="0" y="6505"/>
                  </a:lnTo>
                  <a:lnTo>
                    <a:pt x="1368" y="6505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11" name="Google Shape;111;p22"/>
            <p:cNvSpPr/>
            <p:nvPr/>
          </p:nvSpPr>
          <p:spPr>
            <a:xfrm>
              <a:off x="6006784" y="3268799"/>
              <a:ext cx="21772" cy="103543"/>
            </a:xfrm>
            <a:custGeom>
              <a:avLst/>
              <a:gdLst/>
              <a:ahLst/>
              <a:cxnLst/>
              <a:rect l="l" t="t" r="r" b="b"/>
              <a:pathLst>
                <a:path w="1368" h="6506" extrusionOk="0">
                  <a:moveTo>
                    <a:pt x="0" y="0"/>
                  </a:moveTo>
                  <a:lnTo>
                    <a:pt x="0" y="6505"/>
                  </a:lnTo>
                  <a:lnTo>
                    <a:pt x="1368" y="6505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12" name="Google Shape;112;p22"/>
            <p:cNvSpPr/>
            <p:nvPr/>
          </p:nvSpPr>
          <p:spPr>
            <a:xfrm>
              <a:off x="6070147" y="3268799"/>
              <a:ext cx="21788" cy="103543"/>
            </a:xfrm>
            <a:custGeom>
              <a:avLst/>
              <a:gdLst/>
              <a:ahLst/>
              <a:cxnLst/>
              <a:rect l="l" t="t" r="r" b="b"/>
              <a:pathLst>
                <a:path w="1369" h="6506" extrusionOk="0">
                  <a:moveTo>
                    <a:pt x="1" y="0"/>
                  </a:moveTo>
                  <a:lnTo>
                    <a:pt x="1" y="6505"/>
                  </a:lnTo>
                  <a:lnTo>
                    <a:pt x="1369" y="6505"/>
                  </a:lnTo>
                  <a:lnTo>
                    <a:pt x="1369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13" name="Google Shape;113;p22"/>
            <p:cNvSpPr/>
            <p:nvPr/>
          </p:nvSpPr>
          <p:spPr>
            <a:xfrm>
              <a:off x="6133527" y="3268799"/>
              <a:ext cx="21788" cy="103543"/>
            </a:xfrm>
            <a:custGeom>
              <a:avLst/>
              <a:gdLst/>
              <a:ahLst/>
              <a:cxnLst/>
              <a:rect l="l" t="t" r="r" b="b"/>
              <a:pathLst>
                <a:path w="1369" h="6506" extrusionOk="0">
                  <a:moveTo>
                    <a:pt x="1" y="0"/>
                  </a:moveTo>
                  <a:lnTo>
                    <a:pt x="1" y="6505"/>
                  </a:lnTo>
                  <a:lnTo>
                    <a:pt x="1369" y="6505"/>
                  </a:lnTo>
                  <a:lnTo>
                    <a:pt x="1369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14" name="Google Shape;114;p22"/>
            <p:cNvSpPr/>
            <p:nvPr/>
          </p:nvSpPr>
          <p:spPr>
            <a:xfrm>
              <a:off x="5664490" y="3268799"/>
              <a:ext cx="600346" cy="14530"/>
            </a:xfrm>
            <a:custGeom>
              <a:avLst/>
              <a:gdLst/>
              <a:ahLst/>
              <a:cxnLst/>
              <a:rect l="l" t="t" r="r" b="b"/>
              <a:pathLst>
                <a:path w="37722" h="913" extrusionOk="0">
                  <a:moveTo>
                    <a:pt x="1" y="0"/>
                  </a:moveTo>
                  <a:lnTo>
                    <a:pt x="1" y="912"/>
                  </a:lnTo>
                  <a:lnTo>
                    <a:pt x="37722" y="912"/>
                  </a:lnTo>
                  <a:lnTo>
                    <a:pt x="37722" y="0"/>
                  </a:lnTo>
                  <a:close/>
                </a:path>
              </a:pathLst>
            </a:custGeom>
            <a:solidFill>
              <a:srgbClr val="E1DB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15" name="Google Shape;115;p22"/>
            <p:cNvSpPr/>
            <p:nvPr/>
          </p:nvSpPr>
          <p:spPr>
            <a:xfrm>
              <a:off x="5716267" y="3372812"/>
              <a:ext cx="600823" cy="103050"/>
            </a:xfrm>
            <a:custGeom>
              <a:avLst/>
              <a:gdLst/>
              <a:ahLst/>
              <a:cxnLst/>
              <a:rect l="l" t="t" r="r" b="b"/>
              <a:pathLst>
                <a:path w="37752" h="6475" extrusionOk="0">
                  <a:moveTo>
                    <a:pt x="0" y="0"/>
                  </a:moveTo>
                  <a:lnTo>
                    <a:pt x="0" y="6475"/>
                  </a:lnTo>
                  <a:lnTo>
                    <a:pt x="37752" y="6475"/>
                  </a:lnTo>
                  <a:lnTo>
                    <a:pt x="37752" y="0"/>
                  </a:lnTo>
                  <a:close/>
                </a:path>
              </a:pathLst>
            </a:custGeom>
            <a:solidFill>
              <a:srgbClr val="8B7C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16" name="Google Shape;116;p22"/>
            <p:cNvSpPr/>
            <p:nvPr/>
          </p:nvSpPr>
          <p:spPr>
            <a:xfrm>
              <a:off x="5754482" y="3372812"/>
              <a:ext cx="21788" cy="103050"/>
            </a:xfrm>
            <a:custGeom>
              <a:avLst/>
              <a:gdLst/>
              <a:ahLst/>
              <a:cxnLst/>
              <a:rect l="l" t="t" r="r" b="b"/>
              <a:pathLst>
                <a:path w="1369" h="6475" extrusionOk="0">
                  <a:moveTo>
                    <a:pt x="0" y="0"/>
                  </a:moveTo>
                  <a:lnTo>
                    <a:pt x="0" y="6475"/>
                  </a:lnTo>
                  <a:lnTo>
                    <a:pt x="1368" y="6475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17" name="Google Shape;117;p22"/>
            <p:cNvSpPr/>
            <p:nvPr/>
          </p:nvSpPr>
          <p:spPr>
            <a:xfrm>
              <a:off x="5742139" y="3372812"/>
              <a:ext cx="21294" cy="103050"/>
            </a:xfrm>
            <a:custGeom>
              <a:avLst/>
              <a:gdLst/>
              <a:ahLst/>
              <a:cxnLst/>
              <a:rect l="l" t="t" r="r" b="b"/>
              <a:pathLst>
                <a:path w="1338" h="6475" extrusionOk="0">
                  <a:moveTo>
                    <a:pt x="1" y="0"/>
                  </a:moveTo>
                  <a:lnTo>
                    <a:pt x="1" y="6475"/>
                  </a:lnTo>
                  <a:lnTo>
                    <a:pt x="1338" y="6475"/>
                  </a:lnTo>
                  <a:lnTo>
                    <a:pt x="1338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18" name="Google Shape;118;p22"/>
            <p:cNvSpPr/>
            <p:nvPr/>
          </p:nvSpPr>
          <p:spPr>
            <a:xfrm>
              <a:off x="5805519" y="3372812"/>
              <a:ext cx="21788" cy="103050"/>
            </a:xfrm>
            <a:custGeom>
              <a:avLst/>
              <a:gdLst/>
              <a:ahLst/>
              <a:cxnLst/>
              <a:rect l="l" t="t" r="r" b="b"/>
              <a:pathLst>
                <a:path w="1369" h="6475" extrusionOk="0">
                  <a:moveTo>
                    <a:pt x="0" y="0"/>
                  </a:moveTo>
                  <a:lnTo>
                    <a:pt x="0" y="6475"/>
                  </a:lnTo>
                  <a:lnTo>
                    <a:pt x="1368" y="6475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19" name="Google Shape;119;p22"/>
            <p:cNvSpPr/>
            <p:nvPr/>
          </p:nvSpPr>
          <p:spPr>
            <a:xfrm>
              <a:off x="5868899" y="3372812"/>
              <a:ext cx="21788" cy="103050"/>
            </a:xfrm>
            <a:custGeom>
              <a:avLst/>
              <a:gdLst/>
              <a:ahLst/>
              <a:cxnLst/>
              <a:rect l="l" t="t" r="r" b="b"/>
              <a:pathLst>
                <a:path w="1369" h="6475" extrusionOk="0">
                  <a:moveTo>
                    <a:pt x="0" y="0"/>
                  </a:moveTo>
                  <a:lnTo>
                    <a:pt x="0" y="6475"/>
                  </a:lnTo>
                  <a:lnTo>
                    <a:pt x="1368" y="6475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20" name="Google Shape;120;p22"/>
            <p:cNvSpPr/>
            <p:nvPr/>
          </p:nvSpPr>
          <p:spPr>
            <a:xfrm>
              <a:off x="5932278" y="3372812"/>
              <a:ext cx="21772" cy="103050"/>
            </a:xfrm>
            <a:custGeom>
              <a:avLst/>
              <a:gdLst/>
              <a:ahLst/>
              <a:cxnLst/>
              <a:rect l="l" t="t" r="r" b="b"/>
              <a:pathLst>
                <a:path w="1368" h="6475" extrusionOk="0">
                  <a:moveTo>
                    <a:pt x="0" y="0"/>
                  </a:moveTo>
                  <a:lnTo>
                    <a:pt x="0" y="6475"/>
                  </a:lnTo>
                  <a:lnTo>
                    <a:pt x="1368" y="6475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21" name="Google Shape;121;p22"/>
            <p:cNvSpPr/>
            <p:nvPr/>
          </p:nvSpPr>
          <p:spPr>
            <a:xfrm>
              <a:off x="5996135" y="3372812"/>
              <a:ext cx="21294" cy="103050"/>
            </a:xfrm>
            <a:custGeom>
              <a:avLst/>
              <a:gdLst/>
              <a:ahLst/>
              <a:cxnLst/>
              <a:rect l="l" t="t" r="r" b="b"/>
              <a:pathLst>
                <a:path w="1338" h="6475" extrusionOk="0">
                  <a:moveTo>
                    <a:pt x="0" y="0"/>
                  </a:moveTo>
                  <a:lnTo>
                    <a:pt x="0" y="6475"/>
                  </a:lnTo>
                  <a:lnTo>
                    <a:pt x="1338" y="6475"/>
                  </a:lnTo>
                  <a:lnTo>
                    <a:pt x="1338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22" name="Google Shape;122;p22"/>
            <p:cNvSpPr/>
            <p:nvPr/>
          </p:nvSpPr>
          <p:spPr>
            <a:xfrm>
              <a:off x="6059515" y="3372812"/>
              <a:ext cx="21772" cy="103050"/>
            </a:xfrm>
            <a:custGeom>
              <a:avLst/>
              <a:gdLst/>
              <a:ahLst/>
              <a:cxnLst/>
              <a:rect l="l" t="t" r="r" b="b"/>
              <a:pathLst>
                <a:path w="1368" h="6475" extrusionOk="0">
                  <a:moveTo>
                    <a:pt x="0" y="0"/>
                  </a:moveTo>
                  <a:lnTo>
                    <a:pt x="0" y="6475"/>
                  </a:lnTo>
                  <a:lnTo>
                    <a:pt x="1368" y="6475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23" name="Google Shape;123;p22"/>
            <p:cNvSpPr/>
            <p:nvPr/>
          </p:nvSpPr>
          <p:spPr>
            <a:xfrm>
              <a:off x="6122879" y="3372812"/>
              <a:ext cx="21788" cy="103050"/>
            </a:xfrm>
            <a:custGeom>
              <a:avLst/>
              <a:gdLst/>
              <a:ahLst/>
              <a:cxnLst/>
              <a:rect l="l" t="t" r="r" b="b"/>
              <a:pathLst>
                <a:path w="1369" h="6475" extrusionOk="0">
                  <a:moveTo>
                    <a:pt x="1" y="0"/>
                  </a:moveTo>
                  <a:lnTo>
                    <a:pt x="1" y="6475"/>
                  </a:lnTo>
                  <a:lnTo>
                    <a:pt x="1369" y="6475"/>
                  </a:lnTo>
                  <a:lnTo>
                    <a:pt x="1369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24" name="Google Shape;124;p22"/>
            <p:cNvSpPr/>
            <p:nvPr/>
          </p:nvSpPr>
          <p:spPr>
            <a:xfrm>
              <a:off x="6186259" y="3372812"/>
              <a:ext cx="21788" cy="103050"/>
            </a:xfrm>
            <a:custGeom>
              <a:avLst/>
              <a:gdLst/>
              <a:ahLst/>
              <a:cxnLst/>
              <a:rect l="l" t="t" r="r" b="b"/>
              <a:pathLst>
                <a:path w="1369" h="6475" extrusionOk="0">
                  <a:moveTo>
                    <a:pt x="1" y="0"/>
                  </a:moveTo>
                  <a:lnTo>
                    <a:pt x="1" y="6475"/>
                  </a:lnTo>
                  <a:lnTo>
                    <a:pt x="1369" y="6475"/>
                  </a:lnTo>
                  <a:lnTo>
                    <a:pt x="1369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25" name="Google Shape;125;p22"/>
            <p:cNvSpPr/>
            <p:nvPr/>
          </p:nvSpPr>
          <p:spPr>
            <a:xfrm>
              <a:off x="5716267" y="3372812"/>
              <a:ext cx="600823" cy="14530"/>
            </a:xfrm>
            <a:custGeom>
              <a:avLst/>
              <a:gdLst/>
              <a:ahLst/>
              <a:cxnLst/>
              <a:rect l="l" t="t" r="r" b="b"/>
              <a:pathLst>
                <a:path w="37752" h="913" extrusionOk="0">
                  <a:moveTo>
                    <a:pt x="0" y="0"/>
                  </a:moveTo>
                  <a:lnTo>
                    <a:pt x="0" y="912"/>
                  </a:lnTo>
                  <a:lnTo>
                    <a:pt x="37752" y="912"/>
                  </a:lnTo>
                  <a:lnTo>
                    <a:pt x="37752" y="0"/>
                  </a:lnTo>
                  <a:close/>
                </a:path>
              </a:pathLst>
            </a:custGeom>
            <a:solidFill>
              <a:srgbClr val="E1DB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26" name="Google Shape;126;p22"/>
            <p:cNvSpPr/>
            <p:nvPr/>
          </p:nvSpPr>
          <p:spPr>
            <a:xfrm>
              <a:off x="5613700" y="3475855"/>
              <a:ext cx="600346" cy="103543"/>
            </a:xfrm>
            <a:custGeom>
              <a:avLst/>
              <a:gdLst/>
              <a:ahLst/>
              <a:cxnLst/>
              <a:rect l="l" t="t" r="r" b="b"/>
              <a:pathLst>
                <a:path w="37722" h="6506" extrusionOk="0">
                  <a:moveTo>
                    <a:pt x="0" y="1"/>
                  </a:moveTo>
                  <a:lnTo>
                    <a:pt x="0" y="6505"/>
                  </a:lnTo>
                  <a:lnTo>
                    <a:pt x="37721" y="6505"/>
                  </a:lnTo>
                  <a:lnTo>
                    <a:pt x="37721" y="1"/>
                  </a:lnTo>
                  <a:close/>
                </a:path>
              </a:pathLst>
            </a:custGeom>
            <a:solidFill>
              <a:srgbClr val="8B7C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27" name="Google Shape;127;p22"/>
            <p:cNvSpPr/>
            <p:nvPr/>
          </p:nvSpPr>
          <p:spPr>
            <a:xfrm>
              <a:off x="5650945" y="3475855"/>
              <a:ext cx="21788" cy="103543"/>
            </a:xfrm>
            <a:custGeom>
              <a:avLst/>
              <a:gdLst/>
              <a:ahLst/>
              <a:cxnLst/>
              <a:rect l="l" t="t" r="r" b="b"/>
              <a:pathLst>
                <a:path w="1369" h="6506" extrusionOk="0">
                  <a:moveTo>
                    <a:pt x="1" y="1"/>
                  </a:moveTo>
                  <a:lnTo>
                    <a:pt x="1" y="6505"/>
                  </a:lnTo>
                  <a:lnTo>
                    <a:pt x="1368" y="6505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28" name="Google Shape;128;p22"/>
            <p:cNvSpPr/>
            <p:nvPr/>
          </p:nvSpPr>
          <p:spPr>
            <a:xfrm>
              <a:off x="5714802" y="3475855"/>
              <a:ext cx="21788" cy="103543"/>
            </a:xfrm>
            <a:custGeom>
              <a:avLst/>
              <a:gdLst/>
              <a:ahLst/>
              <a:cxnLst/>
              <a:rect l="l" t="t" r="r" b="b"/>
              <a:pathLst>
                <a:path w="1369" h="6506" extrusionOk="0">
                  <a:moveTo>
                    <a:pt x="1" y="1"/>
                  </a:moveTo>
                  <a:lnTo>
                    <a:pt x="1" y="6505"/>
                  </a:lnTo>
                  <a:lnTo>
                    <a:pt x="1369" y="6505"/>
                  </a:lnTo>
                  <a:lnTo>
                    <a:pt x="1369" y="1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29" name="Google Shape;129;p22"/>
            <p:cNvSpPr/>
            <p:nvPr/>
          </p:nvSpPr>
          <p:spPr>
            <a:xfrm>
              <a:off x="5701982" y="3475855"/>
              <a:ext cx="21788" cy="103543"/>
            </a:xfrm>
            <a:custGeom>
              <a:avLst/>
              <a:gdLst/>
              <a:ahLst/>
              <a:cxnLst/>
              <a:rect l="l" t="t" r="r" b="b"/>
              <a:pathLst>
                <a:path w="1369" h="6506" extrusionOk="0">
                  <a:moveTo>
                    <a:pt x="1" y="1"/>
                  </a:moveTo>
                  <a:lnTo>
                    <a:pt x="1" y="6505"/>
                  </a:lnTo>
                  <a:lnTo>
                    <a:pt x="1369" y="6505"/>
                  </a:lnTo>
                  <a:lnTo>
                    <a:pt x="1369" y="1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0" name="Google Shape;130;p22"/>
            <p:cNvSpPr/>
            <p:nvPr/>
          </p:nvSpPr>
          <p:spPr>
            <a:xfrm>
              <a:off x="5765362" y="3475855"/>
              <a:ext cx="21788" cy="103543"/>
            </a:xfrm>
            <a:custGeom>
              <a:avLst/>
              <a:gdLst/>
              <a:ahLst/>
              <a:cxnLst/>
              <a:rect l="l" t="t" r="r" b="b"/>
              <a:pathLst>
                <a:path w="1369" h="6506" extrusionOk="0">
                  <a:moveTo>
                    <a:pt x="1" y="1"/>
                  </a:moveTo>
                  <a:lnTo>
                    <a:pt x="1" y="6505"/>
                  </a:lnTo>
                  <a:lnTo>
                    <a:pt x="1368" y="6505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1" name="Google Shape;131;p22"/>
            <p:cNvSpPr/>
            <p:nvPr/>
          </p:nvSpPr>
          <p:spPr>
            <a:xfrm>
              <a:off x="5828741" y="3475855"/>
              <a:ext cx="21788" cy="103543"/>
            </a:xfrm>
            <a:custGeom>
              <a:avLst/>
              <a:gdLst/>
              <a:ahLst/>
              <a:cxnLst/>
              <a:rect l="l" t="t" r="r" b="b"/>
              <a:pathLst>
                <a:path w="1369" h="6506" extrusionOk="0">
                  <a:moveTo>
                    <a:pt x="0" y="1"/>
                  </a:moveTo>
                  <a:lnTo>
                    <a:pt x="0" y="6505"/>
                  </a:lnTo>
                  <a:lnTo>
                    <a:pt x="1368" y="6505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2" name="Google Shape;132;p22"/>
            <p:cNvSpPr/>
            <p:nvPr/>
          </p:nvSpPr>
          <p:spPr>
            <a:xfrm>
              <a:off x="5892598" y="3475855"/>
              <a:ext cx="21788" cy="103543"/>
            </a:xfrm>
            <a:custGeom>
              <a:avLst/>
              <a:gdLst/>
              <a:ahLst/>
              <a:cxnLst/>
              <a:rect l="l" t="t" r="r" b="b"/>
              <a:pathLst>
                <a:path w="1369" h="6506" extrusionOk="0">
                  <a:moveTo>
                    <a:pt x="1" y="1"/>
                  </a:moveTo>
                  <a:lnTo>
                    <a:pt x="1" y="6505"/>
                  </a:lnTo>
                  <a:lnTo>
                    <a:pt x="1368" y="6505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3" name="Google Shape;133;p22"/>
            <p:cNvSpPr/>
            <p:nvPr/>
          </p:nvSpPr>
          <p:spPr>
            <a:xfrm>
              <a:off x="5955978" y="3475855"/>
              <a:ext cx="21788" cy="103543"/>
            </a:xfrm>
            <a:custGeom>
              <a:avLst/>
              <a:gdLst/>
              <a:ahLst/>
              <a:cxnLst/>
              <a:rect l="l" t="t" r="r" b="b"/>
              <a:pathLst>
                <a:path w="1369" h="6506" extrusionOk="0">
                  <a:moveTo>
                    <a:pt x="0" y="1"/>
                  </a:moveTo>
                  <a:lnTo>
                    <a:pt x="0" y="6505"/>
                  </a:lnTo>
                  <a:lnTo>
                    <a:pt x="1368" y="6505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4" name="Google Shape;134;p22"/>
            <p:cNvSpPr/>
            <p:nvPr/>
          </p:nvSpPr>
          <p:spPr>
            <a:xfrm>
              <a:off x="6019358" y="3475855"/>
              <a:ext cx="21788" cy="103543"/>
            </a:xfrm>
            <a:custGeom>
              <a:avLst/>
              <a:gdLst/>
              <a:ahLst/>
              <a:cxnLst/>
              <a:rect l="l" t="t" r="r" b="b"/>
              <a:pathLst>
                <a:path w="1369" h="6506" extrusionOk="0">
                  <a:moveTo>
                    <a:pt x="0" y="1"/>
                  </a:moveTo>
                  <a:lnTo>
                    <a:pt x="0" y="6505"/>
                  </a:lnTo>
                  <a:lnTo>
                    <a:pt x="1368" y="6505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5" name="Google Shape;135;p22"/>
            <p:cNvSpPr/>
            <p:nvPr/>
          </p:nvSpPr>
          <p:spPr>
            <a:xfrm>
              <a:off x="6083692" y="3475855"/>
              <a:ext cx="21788" cy="103543"/>
            </a:xfrm>
            <a:custGeom>
              <a:avLst/>
              <a:gdLst/>
              <a:ahLst/>
              <a:cxnLst/>
              <a:rect l="l" t="t" r="r" b="b"/>
              <a:pathLst>
                <a:path w="1369" h="6506" extrusionOk="0">
                  <a:moveTo>
                    <a:pt x="1" y="1"/>
                  </a:moveTo>
                  <a:lnTo>
                    <a:pt x="1" y="6505"/>
                  </a:lnTo>
                  <a:lnTo>
                    <a:pt x="1369" y="6505"/>
                  </a:lnTo>
                  <a:lnTo>
                    <a:pt x="1369" y="1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6" name="Google Shape;136;p22"/>
            <p:cNvSpPr/>
            <p:nvPr/>
          </p:nvSpPr>
          <p:spPr>
            <a:xfrm>
              <a:off x="5613700" y="3475855"/>
              <a:ext cx="600346" cy="14530"/>
            </a:xfrm>
            <a:custGeom>
              <a:avLst/>
              <a:gdLst/>
              <a:ahLst/>
              <a:cxnLst/>
              <a:rect l="l" t="t" r="r" b="b"/>
              <a:pathLst>
                <a:path w="37722" h="913" extrusionOk="0">
                  <a:moveTo>
                    <a:pt x="0" y="1"/>
                  </a:moveTo>
                  <a:lnTo>
                    <a:pt x="0" y="913"/>
                  </a:lnTo>
                  <a:lnTo>
                    <a:pt x="37721" y="913"/>
                  </a:lnTo>
                  <a:lnTo>
                    <a:pt x="37721" y="1"/>
                  </a:lnTo>
                  <a:close/>
                </a:path>
              </a:pathLst>
            </a:custGeom>
            <a:solidFill>
              <a:srgbClr val="E1DB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7" name="Google Shape;137;p22"/>
            <p:cNvSpPr/>
            <p:nvPr/>
          </p:nvSpPr>
          <p:spPr>
            <a:xfrm>
              <a:off x="5690132" y="3579391"/>
              <a:ext cx="600346" cy="103543"/>
            </a:xfrm>
            <a:custGeom>
              <a:avLst/>
              <a:gdLst/>
              <a:ahLst/>
              <a:cxnLst/>
              <a:rect l="l" t="t" r="r" b="b"/>
              <a:pathLst>
                <a:path w="37722" h="6506" extrusionOk="0">
                  <a:moveTo>
                    <a:pt x="1" y="0"/>
                  </a:moveTo>
                  <a:lnTo>
                    <a:pt x="1" y="6505"/>
                  </a:lnTo>
                  <a:lnTo>
                    <a:pt x="37722" y="6505"/>
                  </a:lnTo>
                  <a:lnTo>
                    <a:pt x="37722" y="0"/>
                  </a:lnTo>
                  <a:close/>
                </a:path>
              </a:pathLst>
            </a:custGeom>
            <a:solidFill>
              <a:srgbClr val="8B7C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8" name="Google Shape;138;p22"/>
            <p:cNvSpPr/>
            <p:nvPr/>
          </p:nvSpPr>
          <p:spPr>
            <a:xfrm>
              <a:off x="5727870" y="3579391"/>
              <a:ext cx="21788" cy="103543"/>
            </a:xfrm>
            <a:custGeom>
              <a:avLst/>
              <a:gdLst/>
              <a:ahLst/>
              <a:cxnLst/>
              <a:rect l="l" t="t" r="r" b="b"/>
              <a:pathLst>
                <a:path w="1369" h="6506" extrusionOk="0">
                  <a:moveTo>
                    <a:pt x="1" y="0"/>
                  </a:moveTo>
                  <a:lnTo>
                    <a:pt x="1" y="6505"/>
                  </a:lnTo>
                  <a:lnTo>
                    <a:pt x="1368" y="6505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9" name="Google Shape;139;p22"/>
            <p:cNvSpPr/>
            <p:nvPr/>
          </p:nvSpPr>
          <p:spPr>
            <a:xfrm>
              <a:off x="5715527" y="3579391"/>
              <a:ext cx="21788" cy="103543"/>
            </a:xfrm>
            <a:custGeom>
              <a:avLst/>
              <a:gdLst/>
              <a:ahLst/>
              <a:cxnLst/>
              <a:rect l="l" t="t" r="r" b="b"/>
              <a:pathLst>
                <a:path w="1369" h="6506" extrusionOk="0">
                  <a:moveTo>
                    <a:pt x="1" y="0"/>
                  </a:moveTo>
                  <a:lnTo>
                    <a:pt x="1" y="6505"/>
                  </a:lnTo>
                  <a:lnTo>
                    <a:pt x="1369" y="6505"/>
                  </a:lnTo>
                  <a:lnTo>
                    <a:pt x="1369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0" name="Google Shape;140;p22"/>
            <p:cNvSpPr/>
            <p:nvPr/>
          </p:nvSpPr>
          <p:spPr>
            <a:xfrm>
              <a:off x="5778907" y="3579391"/>
              <a:ext cx="21788" cy="103543"/>
            </a:xfrm>
            <a:custGeom>
              <a:avLst/>
              <a:gdLst/>
              <a:ahLst/>
              <a:cxnLst/>
              <a:rect l="l" t="t" r="r" b="b"/>
              <a:pathLst>
                <a:path w="1369" h="6506" extrusionOk="0">
                  <a:moveTo>
                    <a:pt x="1" y="0"/>
                  </a:moveTo>
                  <a:lnTo>
                    <a:pt x="1" y="6505"/>
                  </a:lnTo>
                  <a:lnTo>
                    <a:pt x="1368" y="6505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1" name="Google Shape;141;p22"/>
            <p:cNvSpPr/>
            <p:nvPr/>
          </p:nvSpPr>
          <p:spPr>
            <a:xfrm>
              <a:off x="5842286" y="3579391"/>
              <a:ext cx="21788" cy="103543"/>
            </a:xfrm>
            <a:custGeom>
              <a:avLst/>
              <a:gdLst/>
              <a:ahLst/>
              <a:cxnLst/>
              <a:rect l="l" t="t" r="r" b="b"/>
              <a:pathLst>
                <a:path w="1369" h="6506" extrusionOk="0">
                  <a:moveTo>
                    <a:pt x="0" y="0"/>
                  </a:moveTo>
                  <a:lnTo>
                    <a:pt x="0" y="6505"/>
                  </a:lnTo>
                  <a:lnTo>
                    <a:pt x="1368" y="6505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2" name="Google Shape;142;p22"/>
            <p:cNvSpPr/>
            <p:nvPr/>
          </p:nvSpPr>
          <p:spPr>
            <a:xfrm>
              <a:off x="5905666" y="3579391"/>
              <a:ext cx="21788" cy="103543"/>
            </a:xfrm>
            <a:custGeom>
              <a:avLst/>
              <a:gdLst/>
              <a:ahLst/>
              <a:cxnLst/>
              <a:rect l="l" t="t" r="r" b="b"/>
              <a:pathLst>
                <a:path w="1369" h="6506" extrusionOk="0">
                  <a:moveTo>
                    <a:pt x="0" y="0"/>
                  </a:moveTo>
                  <a:lnTo>
                    <a:pt x="0" y="6505"/>
                  </a:lnTo>
                  <a:lnTo>
                    <a:pt x="1368" y="6505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3" name="Google Shape;143;p22"/>
            <p:cNvSpPr/>
            <p:nvPr/>
          </p:nvSpPr>
          <p:spPr>
            <a:xfrm>
              <a:off x="5969523" y="3579391"/>
              <a:ext cx="21788" cy="103543"/>
            </a:xfrm>
            <a:custGeom>
              <a:avLst/>
              <a:gdLst/>
              <a:ahLst/>
              <a:cxnLst/>
              <a:rect l="l" t="t" r="r" b="b"/>
              <a:pathLst>
                <a:path w="1369" h="6506" extrusionOk="0">
                  <a:moveTo>
                    <a:pt x="1" y="0"/>
                  </a:moveTo>
                  <a:lnTo>
                    <a:pt x="1" y="6505"/>
                  </a:lnTo>
                  <a:lnTo>
                    <a:pt x="1368" y="6505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4" name="Google Shape;144;p22"/>
            <p:cNvSpPr/>
            <p:nvPr/>
          </p:nvSpPr>
          <p:spPr>
            <a:xfrm>
              <a:off x="6032903" y="3579391"/>
              <a:ext cx="21788" cy="103543"/>
            </a:xfrm>
            <a:custGeom>
              <a:avLst/>
              <a:gdLst/>
              <a:ahLst/>
              <a:cxnLst/>
              <a:rect l="l" t="t" r="r" b="b"/>
              <a:pathLst>
                <a:path w="1369" h="6506" extrusionOk="0">
                  <a:moveTo>
                    <a:pt x="0" y="0"/>
                  </a:moveTo>
                  <a:lnTo>
                    <a:pt x="0" y="6505"/>
                  </a:lnTo>
                  <a:lnTo>
                    <a:pt x="1368" y="6505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5" name="Google Shape;145;p22"/>
            <p:cNvSpPr/>
            <p:nvPr/>
          </p:nvSpPr>
          <p:spPr>
            <a:xfrm>
              <a:off x="6096282" y="3579391"/>
              <a:ext cx="21788" cy="103543"/>
            </a:xfrm>
            <a:custGeom>
              <a:avLst/>
              <a:gdLst/>
              <a:ahLst/>
              <a:cxnLst/>
              <a:rect l="l" t="t" r="r" b="b"/>
              <a:pathLst>
                <a:path w="1369" h="6506" extrusionOk="0">
                  <a:moveTo>
                    <a:pt x="0" y="0"/>
                  </a:moveTo>
                  <a:lnTo>
                    <a:pt x="0" y="6505"/>
                  </a:lnTo>
                  <a:lnTo>
                    <a:pt x="1368" y="6505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6" name="Google Shape;146;p22"/>
            <p:cNvSpPr/>
            <p:nvPr/>
          </p:nvSpPr>
          <p:spPr>
            <a:xfrm>
              <a:off x="6159662" y="3579391"/>
              <a:ext cx="21772" cy="103543"/>
            </a:xfrm>
            <a:custGeom>
              <a:avLst/>
              <a:gdLst/>
              <a:ahLst/>
              <a:cxnLst/>
              <a:rect l="l" t="t" r="r" b="b"/>
              <a:pathLst>
                <a:path w="1368" h="6506" extrusionOk="0">
                  <a:moveTo>
                    <a:pt x="0" y="0"/>
                  </a:moveTo>
                  <a:lnTo>
                    <a:pt x="0" y="6505"/>
                  </a:lnTo>
                  <a:lnTo>
                    <a:pt x="1368" y="6505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C5B8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7" name="Google Shape;147;p22"/>
            <p:cNvSpPr/>
            <p:nvPr/>
          </p:nvSpPr>
          <p:spPr>
            <a:xfrm>
              <a:off x="5690132" y="3579391"/>
              <a:ext cx="600346" cy="14530"/>
            </a:xfrm>
            <a:custGeom>
              <a:avLst/>
              <a:gdLst/>
              <a:ahLst/>
              <a:cxnLst/>
              <a:rect l="l" t="t" r="r" b="b"/>
              <a:pathLst>
                <a:path w="37722" h="913" extrusionOk="0">
                  <a:moveTo>
                    <a:pt x="1" y="0"/>
                  </a:moveTo>
                  <a:lnTo>
                    <a:pt x="1" y="912"/>
                  </a:lnTo>
                  <a:lnTo>
                    <a:pt x="37722" y="912"/>
                  </a:lnTo>
                  <a:lnTo>
                    <a:pt x="37722" y="0"/>
                  </a:lnTo>
                  <a:close/>
                </a:path>
              </a:pathLst>
            </a:custGeom>
            <a:solidFill>
              <a:srgbClr val="E1DB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8" name="Google Shape;148;p22"/>
            <p:cNvSpPr/>
            <p:nvPr/>
          </p:nvSpPr>
          <p:spPr>
            <a:xfrm>
              <a:off x="5958397" y="3243110"/>
              <a:ext cx="557773" cy="508214"/>
            </a:xfrm>
            <a:custGeom>
              <a:avLst/>
              <a:gdLst/>
              <a:ahLst/>
              <a:cxnLst/>
              <a:rect l="l" t="t" r="r" b="b"/>
              <a:pathLst>
                <a:path w="35047" h="31933" extrusionOk="0">
                  <a:moveTo>
                    <a:pt x="17530" y="1"/>
                  </a:moveTo>
                  <a:cubicBezTo>
                    <a:pt x="10252" y="1"/>
                    <a:pt x="3653" y="5021"/>
                    <a:pt x="1976" y="12435"/>
                  </a:cubicBezTo>
                  <a:cubicBezTo>
                    <a:pt x="0" y="21007"/>
                    <a:pt x="5380" y="29578"/>
                    <a:pt x="13982" y="31524"/>
                  </a:cubicBezTo>
                  <a:cubicBezTo>
                    <a:pt x="15185" y="31800"/>
                    <a:pt x="16386" y="31932"/>
                    <a:pt x="17569" y="31932"/>
                  </a:cubicBezTo>
                  <a:cubicBezTo>
                    <a:pt x="24844" y="31932"/>
                    <a:pt x="31402" y="26917"/>
                    <a:pt x="33101" y="19517"/>
                  </a:cubicBezTo>
                  <a:cubicBezTo>
                    <a:pt x="35047" y="10915"/>
                    <a:pt x="29667" y="2374"/>
                    <a:pt x="21065" y="399"/>
                  </a:cubicBezTo>
                  <a:cubicBezTo>
                    <a:pt x="19881" y="130"/>
                    <a:pt x="18697" y="1"/>
                    <a:pt x="175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9" name="Google Shape;149;p22"/>
            <p:cNvSpPr/>
            <p:nvPr/>
          </p:nvSpPr>
          <p:spPr>
            <a:xfrm>
              <a:off x="6046448" y="3306537"/>
              <a:ext cx="381212" cy="381196"/>
            </a:xfrm>
            <a:custGeom>
              <a:avLst/>
              <a:gdLst/>
              <a:ahLst/>
              <a:cxnLst/>
              <a:rect l="l" t="t" r="r" b="b"/>
              <a:pathLst>
                <a:path w="23953" h="23952" extrusionOk="0">
                  <a:moveTo>
                    <a:pt x="11976" y="0"/>
                  </a:moveTo>
                  <a:cubicBezTo>
                    <a:pt x="5381" y="0"/>
                    <a:pt x="0" y="5380"/>
                    <a:pt x="0" y="11976"/>
                  </a:cubicBezTo>
                  <a:cubicBezTo>
                    <a:pt x="0" y="18602"/>
                    <a:pt x="5381" y="23952"/>
                    <a:pt x="11976" y="23952"/>
                  </a:cubicBezTo>
                  <a:cubicBezTo>
                    <a:pt x="18603" y="23952"/>
                    <a:pt x="23952" y="18602"/>
                    <a:pt x="23952" y="11976"/>
                  </a:cubicBezTo>
                  <a:cubicBezTo>
                    <a:pt x="23952" y="5380"/>
                    <a:pt x="18603" y="0"/>
                    <a:pt x="11976" y="0"/>
                  </a:cubicBezTo>
                  <a:close/>
                </a:path>
              </a:pathLst>
            </a:custGeom>
            <a:solidFill>
              <a:srgbClr val="D2C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0" name="Google Shape;150;p22"/>
            <p:cNvSpPr/>
            <p:nvPr/>
          </p:nvSpPr>
          <p:spPr>
            <a:xfrm>
              <a:off x="6046925" y="3307014"/>
              <a:ext cx="327515" cy="337191"/>
            </a:xfrm>
            <a:custGeom>
              <a:avLst/>
              <a:gdLst/>
              <a:ahLst/>
              <a:cxnLst/>
              <a:rect l="l" t="t" r="r" b="b"/>
              <a:pathLst>
                <a:path w="20579" h="21187" extrusionOk="0">
                  <a:moveTo>
                    <a:pt x="11946" y="1"/>
                  </a:moveTo>
                  <a:cubicBezTo>
                    <a:pt x="5351" y="1"/>
                    <a:pt x="1" y="5350"/>
                    <a:pt x="1" y="11946"/>
                  </a:cubicBezTo>
                  <a:cubicBezTo>
                    <a:pt x="1" y="15685"/>
                    <a:pt x="1703" y="18998"/>
                    <a:pt x="4347" y="21186"/>
                  </a:cubicBezTo>
                  <a:cubicBezTo>
                    <a:pt x="2311" y="19028"/>
                    <a:pt x="1004" y="16110"/>
                    <a:pt x="1004" y="12919"/>
                  </a:cubicBezTo>
                  <a:cubicBezTo>
                    <a:pt x="1004" y="6293"/>
                    <a:pt x="6384" y="943"/>
                    <a:pt x="12980" y="943"/>
                  </a:cubicBezTo>
                  <a:cubicBezTo>
                    <a:pt x="15867" y="943"/>
                    <a:pt x="18542" y="1976"/>
                    <a:pt x="20579" y="3679"/>
                  </a:cubicBezTo>
                  <a:cubicBezTo>
                    <a:pt x="18421" y="1399"/>
                    <a:pt x="15351" y="1"/>
                    <a:pt x="11946" y="1"/>
                  </a:cubicBezTo>
                  <a:close/>
                </a:path>
              </a:pathLst>
            </a:custGeom>
            <a:solidFill>
              <a:srgbClr val="D6CD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1" name="Google Shape;151;p22"/>
            <p:cNvSpPr/>
            <p:nvPr/>
          </p:nvSpPr>
          <p:spPr>
            <a:xfrm>
              <a:off x="6107885" y="3367974"/>
              <a:ext cx="329934" cy="329934"/>
            </a:xfrm>
            <a:custGeom>
              <a:avLst/>
              <a:gdLst/>
              <a:ahLst/>
              <a:cxnLst/>
              <a:rect l="l" t="t" r="r" b="b"/>
              <a:pathLst>
                <a:path w="20731" h="20731" extrusionOk="0">
                  <a:moveTo>
                    <a:pt x="16901" y="1"/>
                  </a:moveTo>
                  <a:lnTo>
                    <a:pt x="16901" y="1"/>
                  </a:lnTo>
                  <a:cubicBezTo>
                    <a:pt x="18876" y="2128"/>
                    <a:pt x="20092" y="4985"/>
                    <a:pt x="20092" y="8116"/>
                  </a:cubicBezTo>
                  <a:cubicBezTo>
                    <a:pt x="20092" y="14742"/>
                    <a:pt x="14743" y="20092"/>
                    <a:pt x="8116" y="20092"/>
                  </a:cubicBezTo>
                  <a:cubicBezTo>
                    <a:pt x="4955" y="20092"/>
                    <a:pt x="2128" y="18876"/>
                    <a:pt x="1" y="16900"/>
                  </a:cubicBezTo>
                  <a:lnTo>
                    <a:pt x="1" y="16900"/>
                  </a:lnTo>
                  <a:cubicBezTo>
                    <a:pt x="2189" y="19271"/>
                    <a:pt x="5320" y="20730"/>
                    <a:pt x="8785" y="20730"/>
                  </a:cubicBezTo>
                  <a:cubicBezTo>
                    <a:pt x="15381" y="20730"/>
                    <a:pt x="20731" y="15381"/>
                    <a:pt x="20731" y="8785"/>
                  </a:cubicBezTo>
                  <a:cubicBezTo>
                    <a:pt x="20731" y="5320"/>
                    <a:pt x="19302" y="2189"/>
                    <a:pt x="16901" y="1"/>
                  </a:cubicBezTo>
                  <a:close/>
                </a:path>
              </a:pathLst>
            </a:custGeom>
            <a:solidFill>
              <a:srgbClr val="B0A6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2" name="Google Shape;152;p22"/>
            <p:cNvSpPr/>
            <p:nvPr/>
          </p:nvSpPr>
          <p:spPr>
            <a:xfrm>
              <a:off x="6193039" y="3406682"/>
              <a:ext cx="116116" cy="223494"/>
            </a:xfrm>
            <a:custGeom>
              <a:avLst/>
              <a:gdLst/>
              <a:ahLst/>
              <a:cxnLst/>
              <a:rect l="l" t="t" r="r" b="b"/>
              <a:pathLst>
                <a:path w="7296" h="14043" extrusionOk="0">
                  <a:moveTo>
                    <a:pt x="3222" y="2857"/>
                  </a:moveTo>
                  <a:lnTo>
                    <a:pt x="3222" y="5958"/>
                  </a:lnTo>
                  <a:cubicBezTo>
                    <a:pt x="2584" y="5836"/>
                    <a:pt x="2128" y="5654"/>
                    <a:pt x="1824" y="5411"/>
                  </a:cubicBezTo>
                  <a:cubicBezTo>
                    <a:pt x="1551" y="5167"/>
                    <a:pt x="1399" y="4833"/>
                    <a:pt x="1399" y="4408"/>
                  </a:cubicBezTo>
                  <a:cubicBezTo>
                    <a:pt x="1399" y="3982"/>
                    <a:pt x="1551" y="3617"/>
                    <a:pt x="1855" y="3344"/>
                  </a:cubicBezTo>
                  <a:cubicBezTo>
                    <a:pt x="2189" y="3070"/>
                    <a:pt x="2614" y="2918"/>
                    <a:pt x="3222" y="2857"/>
                  </a:cubicBezTo>
                  <a:close/>
                  <a:moveTo>
                    <a:pt x="3952" y="7386"/>
                  </a:moveTo>
                  <a:cubicBezTo>
                    <a:pt x="4621" y="7508"/>
                    <a:pt x="5137" y="7721"/>
                    <a:pt x="5441" y="7964"/>
                  </a:cubicBezTo>
                  <a:cubicBezTo>
                    <a:pt x="5745" y="8237"/>
                    <a:pt x="5897" y="8602"/>
                    <a:pt x="5897" y="9028"/>
                  </a:cubicBezTo>
                  <a:cubicBezTo>
                    <a:pt x="5897" y="9484"/>
                    <a:pt x="5745" y="9848"/>
                    <a:pt x="5411" y="10122"/>
                  </a:cubicBezTo>
                  <a:cubicBezTo>
                    <a:pt x="5076" y="10395"/>
                    <a:pt x="4590" y="10578"/>
                    <a:pt x="3952" y="10669"/>
                  </a:cubicBezTo>
                  <a:lnTo>
                    <a:pt x="3952" y="7386"/>
                  </a:lnTo>
                  <a:close/>
                  <a:moveTo>
                    <a:pt x="3222" y="0"/>
                  </a:moveTo>
                  <a:lnTo>
                    <a:pt x="3222" y="1763"/>
                  </a:lnTo>
                  <a:cubicBezTo>
                    <a:pt x="2189" y="1854"/>
                    <a:pt x="1399" y="2128"/>
                    <a:pt x="851" y="2584"/>
                  </a:cubicBezTo>
                  <a:cubicBezTo>
                    <a:pt x="304" y="3070"/>
                    <a:pt x="0" y="3708"/>
                    <a:pt x="0" y="4529"/>
                  </a:cubicBezTo>
                  <a:cubicBezTo>
                    <a:pt x="0" y="5289"/>
                    <a:pt x="274" y="5897"/>
                    <a:pt x="760" y="6322"/>
                  </a:cubicBezTo>
                  <a:cubicBezTo>
                    <a:pt x="1277" y="6748"/>
                    <a:pt x="2098" y="7052"/>
                    <a:pt x="3222" y="7234"/>
                  </a:cubicBezTo>
                  <a:lnTo>
                    <a:pt x="3222" y="10699"/>
                  </a:lnTo>
                  <a:cubicBezTo>
                    <a:pt x="2645" y="10699"/>
                    <a:pt x="2098" y="10608"/>
                    <a:pt x="1581" y="10456"/>
                  </a:cubicBezTo>
                  <a:cubicBezTo>
                    <a:pt x="1064" y="10274"/>
                    <a:pt x="517" y="10031"/>
                    <a:pt x="0" y="9727"/>
                  </a:cubicBezTo>
                  <a:lnTo>
                    <a:pt x="0" y="11064"/>
                  </a:lnTo>
                  <a:cubicBezTo>
                    <a:pt x="547" y="11307"/>
                    <a:pt x="1095" y="11459"/>
                    <a:pt x="1611" y="11581"/>
                  </a:cubicBezTo>
                  <a:cubicBezTo>
                    <a:pt x="2128" y="11702"/>
                    <a:pt x="2675" y="11763"/>
                    <a:pt x="3192" y="11763"/>
                  </a:cubicBezTo>
                  <a:lnTo>
                    <a:pt x="3222" y="14043"/>
                  </a:lnTo>
                  <a:lnTo>
                    <a:pt x="3952" y="14043"/>
                  </a:lnTo>
                  <a:lnTo>
                    <a:pt x="3952" y="11763"/>
                  </a:lnTo>
                  <a:cubicBezTo>
                    <a:pt x="5046" y="11672"/>
                    <a:pt x="5867" y="11398"/>
                    <a:pt x="6444" y="10912"/>
                  </a:cubicBezTo>
                  <a:cubicBezTo>
                    <a:pt x="7022" y="10426"/>
                    <a:pt x="7295" y="9727"/>
                    <a:pt x="7295" y="8876"/>
                  </a:cubicBezTo>
                  <a:cubicBezTo>
                    <a:pt x="7295" y="8116"/>
                    <a:pt x="7022" y="7477"/>
                    <a:pt x="6505" y="7022"/>
                  </a:cubicBezTo>
                  <a:cubicBezTo>
                    <a:pt x="5958" y="6566"/>
                    <a:pt x="5107" y="6262"/>
                    <a:pt x="3952" y="6079"/>
                  </a:cubicBezTo>
                  <a:lnTo>
                    <a:pt x="3952" y="2857"/>
                  </a:lnTo>
                  <a:cubicBezTo>
                    <a:pt x="4438" y="2888"/>
                    <a:pt x="4894" y="2949"/>
                    <a:pt x="5320" y="3070"/>
                  </a:cubicBezTo>
                  <a:cubicBezTo>
                    <a:pt x="5776" y="3161"/>
                    <a:pt x="6201" y="3344"/>
                    <a:pt x="6627" y="3556"/>
                  </a:cubicBezTo>
                  <a:lnTo>
                    <a:pt x="6627" y="2219"/>
                  </a:lnTo>
                  <a:cubicBezTo>
                    <a:pt x="6201" y="2097"/>
                    <a:pt x="5776" y="1976"/>
                    <a:pt x="5320" y="1915"/>
                  </a:cubicBezTo>
                  <a:cubicBezTo>
                    <a:pt x="4894" y="1824"/>
                    <a:pt x="4438" y="1763"/>
                    <a:pt x="3952" y="1763"/>
                  </a:cubicBezTo>
                  <a:lnTo>
                    <a:pt x="3952" y="0"/>
                  </a:lnTo>
                  <a:close/>
                </a:path>
              </a:pathLst>
            </a:custGeom>
            <a:solidFill>
              <a:srgbClr val="CFC5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3" name="Google Shape;153;p22"/>
            <p:cNvSpPr/>
            <p:nvPr/>
          </p:nvSpPr>
          <p:spPr>
            <a:xfrm>
              <a:off x="6184333" y="3397483"/>
              <a:ext cx="116116" cy="223988"/>
            </a:xfrm>
            <a:custGeom>
              <a:avLst/>
              <a:gdLst/>
              <a:ahLst/>
              <a:cxnLst/>
              <a:rect l="l" t="t" r="r" b="b"/>
              <a:pathLst>
                <a:path w="7296" h="14074" extrusionOk="0">
                  <a:moveTo>
                    <a:pt x="3192" y="2858"/>
                  </a:moveTo>
                  <a:lnTo>
                    <a:pt x="3192" y="5958"/>
                  </a:lnTo>
                  <a:cubicBezTo>
                    <a:pt x="2553" y="5837"/>
                    <a:pt x="2098" y="5685"/>
                    <a:pt x="1824" y="5441"/>
                  </a:cubicBezTo>
                  <a:cubicBezTo>
                    <a:pt x="1520" y="5198"/>
                    <a:pt x="1398" y="4864"/>
                    <a:pt x="1398" y="4408"/>
                  </a:cubicBezTo>
                  <a:cubicBezTo>
                    <a:pt x="1398" y="3982"/>
                    <a:pt x="1550" y="3618"/>
                    <a:pt x="1854" y="3344"/>
                  </a:cubicBezTo>
                  <a:cubicBezTo>
                    <a:pt x="2158" y="3101"/>
                    <a:pt x="2614" y="2919"/>
                    <a:pt x="3192" y="2858"/>
                  </a:cubicBezTo>
                  <a:close/>
                  <a:moveTo>
                    <a:pt x="3952" y="7417"/>
                  </a:moveTo>
                  <a:cubicBezTo>
                    <a:pt x="4620" y="7539"/>
                    <a:pt x="5107" y="7721"/>
                    <a:pt x="5411" y="7995"/>
                  </a:cubicBezTo>
                  <a:cubicBezTo>
                    <a:pt x="5715" y="8238"/>
                    <a:pt x="5867" y="8603"/>
                    <a:pt x="5867" y="9028"/>
                  </a:cubicBezTo>
                  <a:cubicBezTo>
                    <a:pt x="5867" y="9484"/>
                    <a:pt x="5715" y="9849"/>
                    <a:pt x="5380" y="10153"/>
                  </a:cubicBezTo>
                  <a:cubicBezTo>
                    <a:pt x="5076" y="10426"/>
                    <a:pt x="4590" y="10609"/>
                    <a:pt x="3952" y="10700"/>
                  </a:cubicBezTo>
                  <a:lnTo>
                    <a:pt x="3952" y="7417"/>
                  </a:lnTo>
                  <a:close/>
                  <a:moveTo>
                    <a:pt x="3192" y="1"/>
                  </a:moveTo>
                  <a:lnTo>
                    <a:pt x="3192" y="1794"/>
                  </a:lnTo>
                  <a:cubicBezTo>
                    <a:pt x="2158" y="1855"/>
                    <a:pt x="1368" y="2128"/>
                    <a:pt x="821" y="2615"/>
                  </a:cubicBezTo>
                  <a:cubicBezTo>
                    <a:pt x="274" y="3071"/>
                    <a:pt x="0" y="3739"/>
                    <a:pt x="0" y="4560"/>
                  </a:cubicBezTo>
                  <a:cubicBezTo>
                    <a:pt x="0" y="5320"/>
                    <a:pt x="243" y="5897"/>
                    <a:pt x="760" y="6323"/>
                  </a:cubicBezTo>
                  <a:cubicBezTo>
                    <a:pt x="1246" y="6779"/>
                    <a:pt x="2067" y="7083"/>
                    <a:pt x="3192" y="7265"/>
                  </a:cubicBezTo>
                  <a:lnTo>
                    <a:pt x="3192" y="10700"/>
                  </a:lnTo>
                  <a:cubicBezTo>
                    <a:pt x="2614" y="10700"/>
                    <a:pt x="2098" y="10609"/>
                    <a:pt x="1550" y="10457"/>
                  </a:cubicBezTo>
                  <a:cubicBezTo>
                    <a:pt x="1034" y="10305"/>
                    <a:pt x="517" y="10062"/>
                    <a:pt x="0" y="9727"/>
                  </a:cubicBezTo>
                  <a:lnTo>
                    <a:pt x="0" y="11095"/>
                  </a:lnTo>
                  <a:cubicBezTo>
                    <a:pt x="517" y="11308"/>
                    <a:pt x="1064" y="11490"/>
                    <a:pt x="1581" y="11612"/>
                  </a:cubicBezTo>
                  <a:cubicBezTo>
                    <a:pt x="2128" y="11703"/>
                    <a:pt x="2645" y="11764"/>
                    <a:pt x="3192" y="11794"/>
                  </a:cubicBezTo>
                  <a:lnTo>
                    <a:pt x="3192" y="14074"/>
                  </a:lnTo>
                  <a:lnTo>
                    <a:pt x="3952" y="14074"/>
                  </a:lnTo>
                  <a:lnTo>
                    <a:pt x="3952" y="11764"/>
                  </a:lnTo>
                  <a:cubicBezTo>
                    <a:pt x="5016" y="11703"/>
                    <a:pt x="5836" y="11399"/>
                    <a:pt x="6414" y="10913"/>
                  </a:cubicBezTo>
                  <a:cubicBezTo>
                    <a:pt x="6991" y="10426"/>
                    <a:pt x="7295" y="9758"/>
                    <a:pt x="7295" y="8907"/>
                  </a:cubicBezTo>
                  <a:cubicBezTo>
                    <a:pt x="7295" y="8116"/>
                    <a:pt x="7022" y="7478"/>
                    <a:pt x="6475" y="7052"/>
                  </a:cubicBezTo>
                  <a:cubicBezTo>
                    <a:pt x="5927" y="6596"/>
                    <a:pt x="5076" y="6262"/>
                    <a:pt x="3952" y="6080"/>
                  </a:cubicBezTo>
                  <a:lnTo>
                    <a:pt x="3952" y="2858"/>
                  </a:lnTo>
                  <a:cubicBezTo>
                    <a:pt x="4408" y="2888"/>
                    <a:pt x="4864" y="2949"/>
                    <a:pt x="5289" y="3071"/>
                  </a:cubicBezTo>
                  <a:cubicBezTo>
                    <a:pt x="5745" y="3192"/>
                    <a:pt x="6171" y="3344"/>
                    <a:pt x="6596" y="3557"/>
                  </a:cubicBezTo>
                  <a:lnTo>
                    <a:pt x="6596" y="2220"/>
                  </a:lnTo>
                  <a:cubicBezTo>
                    <a:pt x="6171" y="2098"/>
                    <a:pt x="5745" y="2007"/>
                    <a:pt x="5320" y="1916"/>
                  </a:cubicBezTo>
                  <a:cubicBezTo>
                    <a:pt x="4864" y="1824"/>
                    <a:pt x="4408" y="1794"/>
                    <a:pt x="3952" y="1764"/>
                  </a:cubicBezTo>
                  <a:lnTo>
                    <a:pt x="3952" y="1"/>
                  </a:lnTo>
                  <a:close/>
                </a:path>
              </a:pathLst>
            </a:custGeom>
            <a:solidFill>
              <a:srgbClr val="988A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4" name="Google Shape;154;p22"/>
            <p:cNvSpPr/>
            <p:nvPr/>
          </p:nvSpPr>
          <p:spPr>
            <a:xfrm>
              <a:off x="6659903" y="3627220"/>
              <a:ext cx="188672" cy="87405"/>
            </a:xfrm>
            <a:custGeom>
              <a:avLst/>
              <a:gdLst/>
              <a:ahLst/>
              <a:cxnLst/>
              <a:rect l="l" t="t" r="r" b="b"/>
              <a:pathLst>
                <a:path w="11855" h="5492" extrusionOk="0">
                  <a:moveTo>
                    <a:pt x="8028" y="1"/>
                  </a:moveTo>
                  <a:cubicBezTo>
                    <a:pt x="7501" y="1"/>
                    <a:pt x="2857" y="2892"/>
                    <a:pt x="2857" y="2892"/>
                  </a:cubicBezTo>
                  <a:cubicBezTo>
                    <a:pt x="2857" y="2892"/>
                    <a:pt x="0" y="3926"/>
                    <a:pt x="426" y="5050"/>
                  </a:cubicBezTo>
                  <a:cubicBezTo>
                    <a:pt x="539" y="5362"/>
                    <a:pt x="1194" y="5491"/>
                    <a:pt x="2119" y="5491"/>
                  </a:cubicBezTo>
                  <a:cubicBezTo>
                    <a:pt x="4174" y="5491"/>
                    <a:pt x="7562" y="4851"/>
                    <a:pt x="9301" y="4138"/>
                  </a:cubicBezTo>
                  <a:cubicBezTo>
                    <a:pt x="11855" y="3135"/>
                    <a:pt x="8450" y="126"/>
                    <a:pt x="8055" y="5"/>
                  </a:cubicBezTo>
                  <a:cubicBezTo>
                    <a:pt x="8048" y="2"/>
                    <a:pt x="8039" y="1"/>
                    <a:pt x="802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5" name="Google Shape;155;p22"/>
            <p:cNvSpPr/>
            <p:nvPr/>
          </p:nvSpPr>
          <p:spPr>
            <a:xfrm>
              <a:off x="6970976" y="3588082"/>
              <a:ext cx="166566" cy="131792"/>
            </a:xfrm>
            <a:custGeom>
              <a:avLst/>
              <a:gdLst/>
              <a:ahLst/>
              <a:cxnLst/>
              <a:rect l="l" t="t" r="r" b="b"/>
              <a:pathLst>
                <a:path w="10466" h="8281" extrusionOk="0">
                  <a:moveTo>
                    <a:pt x="5730" y="1"/>
                  </a:moveTo>
                  <a:cubicBezTo>
                    <a:pt x="5725" y="1"/>
                    <a:pt x="5720" y="1"/>
                    <a:pt x="5715" y="1"/>
                  </a:cubicBezTo>
                  <a:cubicBezTo>
                    <a:pt x="5350" y="32"/>
                    <a:pt x="2068" y="4713"/>
                    <a:pt x="2068" y="4713"/>
                  </a:cubicBezTo>
                  <a:cubicBezTo>
                    <a:pt x="2068" y="4713"/>
                    <a:pt x="1" y="7296"/>
                    <a:pt x="821" y="8178"/>
                  </a:cubicBezTo>
                  <a:cubicBezTo>
                    <a:pt x="889" y="8248"/>
                    <a:pt x="992" y="8280"/>
                    <a:pt x="1127" y="8280"/>
                  </a:cubicBezTo>
                  <a:cubicBezTo>
                    <a:pt x="2453" y="8280"/>
                    <a:pt x="6776" y="5108"/>
                    <a:pt x="8542" y="3315"/>
                  </a:cubicBezTo>
                  <a:cubicBezTo>
                    <a:pt x="10466" y="1360"/>
                    <a:pt x="6235" y="1"/>
                    <a:pt x="573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6" name="Google Shape;156;p22"/>
            <p:cNvSpPr/>
            <p:nvPr/>
          </p:nvSpPr>
          <p:spPr>
            <a:xfrm>
              <a:off x="6688919" y="3165772"/>
              <a:ext cx="139829" cy="521137"/>
            </a:xfrm>
            <a:custGeom>
              <a:avLst/>
              <a:gdLst/>
              <a:ahLst/>
              <a:cxnLst/>
              <a:rect l="l" t="t" r="r" b="b"/>
              <a:pathLst>
                <a:path w="8786" h="32745" extrusionOk="0">
                  <a:moveTo>
                    <a:pt x="4323" y="1"/>
                  </a:moveTo>
                  <a:cubicBezTo>
                    <a:pt x="4114" y="1"/>
                    <a:pt x="3925" y="46"/>
                    <a:pt x="3770" y="151"/>
                  </a:cubicBezTo>
                  <a:cubicBezTo>
                    <a:pt x="2615" y="911"/>
                    <a:pt x="1855" y="3282"/>
                    <a:pt x="1855" y="3282"/>
                  </a:cubicBezTo>
                  <a:cubicBezTo>
                    <a:pt x="1855" y="3282"/>
                    <a:pt x="2615" y="14954"/>
                    <a:pt x="3588" y="21367"/>
                  </a:cubicBezTo>
                  <a:cubicBezTo>
                    <a:pt x="4530" y="27811"/>
                    <a:pt x="4104" y="29604"/>
                    <a:pt x="4104" y="29604"/>
                  </a:cubicBezTo>
                  <a:cubicBezTo>
                    <a:pt x="4104" y="29604"/>
                    <a:pt x="1" y="32158"/>
                    <a:pt x="639" y="32644"/>
                  </a:cubicBezTo>
                  <a:cubicBezTo>
                    <a:pt x="736" y="32713"/>
                    <a:pt x="900" y="32745"/>
                    <a:pt x="1112" y="32745"/>
                  </a:cubicBezTo>
                  <a:cubicBezTo>
                    <a:pt x="2298" y="32745"/>
                    <a:pt x="4986" y="31762"/>
                    <a:pt x="5837" y="30911"/>
                  </a:cubicBezTo>
                  <a:cubicBezTo>
                    <a:pt x="6870" y="29878"/>
                    <a:pt x="6414" y="29179"/>
                    <a:pt x="6414" y="29179"/>
                  </a:cubicBezTo>
                  <a:cubicBezTo>
                    <a:pt x="6414" y="29179"/>
                    <a:pt x="8025" y="15319"/>
                    <a:pt x="8390" y="10577"/>
                  </a:cubicBezTo>
                  <a:cubicBezTo>
                    <a:pt x="8785" y="5835"/>
                    <a:pt x="7752" y="1762"/>
                    <a:pt x="7752" y="1762"/>
                  </a:cubicBezTo>
                  <a:cubicBezTo>
                    <a:pt x="7752" y="1762"/>
                    <a:pt x="5629" y="1"/>
                    <a:pt x="4323" y="1"/>
                  </a:cubicBezTo>
                  <a:close/>
                </a:path>
              </a:pathLst>
            </a:custGeom>
            <a:solidFill>
              <a:srgbClr val="F4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7" name="Google Shape;157;p22"/>
            <p:cNvSpPr/>
            <p:nvPr/>
          </p:nvSpPr>
          <p:spPr>
            <a:xfrm>
              <a:off x="6862616" y="3168478"/>
              <a:ext cx="222539" cy="512224"/>
            </a:xfrm>
            <a:custGeom>
              <a:avLst/>
              <a:gdLst/>
              <a:ahLst/>
              <a:cxnLst/>
              <a:rect l="l" t="t" r="r" b="b"/>
              <a:pathLst>
                <a:path w="13983" h="32185" extrusionOk="0">
                  <a:moveTo>
                    <a:pt x="2064" y="0"/>
                  </a:moveTo>
                  <a:cubicBezTo>
                    <a:pt x="1518" y="0"/>
                    <a:pt x="1041" y="114"/>
                    <a:pt x="790" y="437"/>
                  </a:cubicBezTo>
                  <a:cubicBezTo>
                    <a:pt x="0" y="1562"/>
                    <a:pt x="61" y="4054"/>
                    <a:pt x="61" y="4054"/>
                  </a:cubicBezTo>
                  <a:cubicBezTo>
                    <a:pt x="61" y="4054"/>
                    <a:pt x="4681" y="14814"/>
                    <a:pt x="7721" y="20559"/>
                  </a:cubicBezTo>
                  <a:cubicBezTo>
                    <a:pt x="10760" y="26304"/>
                    <a:pt x="10851" y="27945"/>
                    <a:pt x="10851" y="27945"/>
                  </a:cubicBezTo>
                  <a:cubicBezTo>
                    <a:pt x="10851" y="27945"/>
                    <a:pt x="7903" y="31957"/>
                    <a:pt x="8693" y="32170"/>
                  </a:cubicBezTo>
                  <a:cubicBezTo>
                    <a:pt x="8725" y="32180"/>
                    <a:pt x="8760" y="32184"/>
                    <a:pt x="8799" y="32184"/>
                  </a:cubicBezTo>
                  <a:cubicBezTo>
                    <a:pt x="9735" y="32184"/>
                    <a:pt x="12702" y="29472"/>
                    <a:pt x="13344" y="28188"/>
                  </a:cubicBezTo>
                  <a:cubicBezTo>
                    <a:pt x="13982" y="26851"/>
                    <a:pt x="12766" y="26273"/>
                    <a:pt x="12766" y="26273"/>
                  </a:cubicBezTo>
                  <a:cubicBezTo>
                    <a:pt x="12766" y="26273"/>
                    <a:pt x="9879" y="13325"/>
                    <a:pt x="8663" y="8735"/>
                  </a:cubicBezTo>
                  <a:cubicBezTo>
                    <a:pt x="7447" y="4145"/>
                    <a:pt x="5076" y="650"/>
                    <a:pt x="5076" y="650"/>
                  </a:cubicBezTo>
                  <a:cubicBezTo>
                    <a:pt x="5076" y="650"/>
                    <a:pt x="3369" y="0"/>
                    <a:pt x="2064" y="0"/>
                  </a:cubicBezTo>
                  <a:close/>
                </a:path>
              </a:pathLst>
            </a:custGeom>
            <a:solidFill>
              <a:srgbClr val="F4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8" name="Google Shape;158;p22"/>
            <p:cNvSpPr/>
            <p:nvPr/>
          </p:nvSpPr>
          <p:spPr>
            <a:xfrm>
              <a:off x="6688441" y="2849832"/>
              <a:ext cx="334279" cy="405403"/>
            </a:xfrm>
            <a:custGeom>
              <a:avLst/>
              <a:gdLst/>
              <a:ahLst/>
              <a:cxnLst/>
              <a:rect l="l" t="t" r="r" b="b"/>
              <a:pathLst>
                <a:path w="21004" h="25473" extrusionOk="0">
                  <a:moveTo>
                    <a:pt x="13527" y="1"/>
                  </a:moveTo>
                  <a:lnTo>
                    <a:pt x="2615" y="487"/>
                  </a:lnTo>
                  <a:cubicBezTo>
                    <a:pt x="2615" y="487"/>
                    <a:pt x="365" y="2584"/>
                    <a:pt x="183" y="11095"/>
                  </a:cubicBezTo>
                  <a:cubicBezTo>
                    <a:pt x="1" y="19606"/>
                    <a:pt x="821" y="25472"/>
                    <a:pt x="821" y="25472"/>
                  </a:cubicBezTo>
                  <a:lnTo>
                    <a:pt x="21004" y="25472"/>
                  </a:lnTo>
                  <a:cubicBezTo>
                    <a:pt x="21004" y="25472"/>
                    <a:pt x="20062" y="15837"/>
                    <a:pt x="18846" y="10123"/>
                  </a:cubicBezTo>
                  <a:cubicBezTo>
                    <a:pt x="17630" y="4439"/>
                    <a:pt x="13527" y="1"/>
                    <a:pt x="1352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9" name="Google Shape;159;p22"/>
            <p:cNvSpPr/>
            <p:nvPr/>
          </p:nvSpPr>
          <p:spPr>
            <a:xfrm>
              <a:off x="6524915" y="2489898"/>
              <a:ext cx="273340" cy="308162"/>
            </a:xfrm>
            <a:custGeom>
              <a:avLst/>
              <a:gdLst/>
              <a:ahLst/>
              <a:cxnLst/>
              <a:rect l="l" t="t" r="r" b="b"/>
              <a:pathLst>
                <a:path w="17175" h="19363" extrusionOk="0">
                  <a:moveTo>
                    <a:pt x="16870" y="1"/>
                  </a:moveTo>
                  <a:cubicBezTo>
                    <a:pt x="16870" y="1"/>
                    <a:pt x="12585" y="578"/>
                    <a:pt x="10244" y="4773"/>
                  </a:cubicBezTo>
                  <a:cubicBezTo>
                    <a:pt x="8177" y="8481"/>
                    <a:pt x="3922" y="14803"/>
                    <a:pt x="3922" y="14803"/>
                  </a:cubicBezTo>
                  <a:lnTo>
                    <a:pt x="1" y="17083"/>
                  </a:lnTo>
                  <a:lnTo>
                    <a:pt x="1642" y="19363"/>
                  </a:lnTo>
                  <a:cubicBezTo>
                    <a:pt x="1642" y="19363"/>
                    <a:pt x="7205" y="17600"/>
                    <a:pt x="9971" y="15715"/>
                  </a:cubicBezTo>
                  <a:cubicBezTo>
                    <a:pt x="12737" y="13831"/>
                    <a:pt x="16901" y="2341"/>
                    <a:pt x="17022" y="1399"/>
                  </a:cubicBezTo>
                  <a:cubicBezTo>
                    <a:pt x="17174" y="456"/>
                    <a:pt x="16870" y="1"/>
                    <a:pt x="16870" y="1"/>
                  </a:cubicBezTo>
                  <a:close/>
                </a:path>
              </a:pathLst>
            </a:custGeom>
            <a:solidFill>
              <a:srgbClr val="BCA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0" name="Google Shape;160;p22"/>
            <p:cNvSpPr/>
            <p:nvPr/>
          </p:nvSpPr>
          <p:spPr>
            <a:xfrm>
              <a:off x="6761498" y="2275123"/>
              <a:ext cx="299934" cy="349621"/>
            </a:xfrm>
            <a:custGeom>
              <a:avLst/>
              <a:gdLst/>
              <a:ahLst/>
              <a:cxnLst/>
              <a:rect l="l" t="t" r="r" b="b"/>
              <a:pathLst>
                <a:path w="18846" h="21968" extrusionOk="0">
                  <a:moveTo>
                    <a:pt x="6199" y="1"/>
                  </a:moveTo>
                  <a:cubicBezTo>
                    <a:pt x="3188" y="1"/>
                    <a:pt x="2250" y="3008"/>
                    <a:pt x="2250" y="3008"/>
                  </a:cubicBezTo>
                  <a:cubicBezTo>
                    <a:pt x="2250" y="3008"/>
                    <a:pt x="2402" y="5045"/>
                    <a:pt x="1186" y="7537"/>
                  </a:cubicBezTo>
                  <a:cubicBezTo>
                    <a:pt x="0" y="9999"/>
                    <a:pt x="426" y="14741"/>
                    <a:pt x="1064" y="18023"/>
                  </a:cubicBezTo>
                  <a:cubicBezTo>
                    <a:pt x="1496" y="20225"/>
                    <a:pt x="5104" y="21967"/>
                    <a:pt x="8984" y="21967"/>
                  </a:cubicBezTo>
                  <a:cubicBezTo>
                    <a:pt x="10835" y="21967"/>
                    <a:pt x="12748" y="21570"/>
                    <a:pt x="14408" y="20637"/>
                  </a:cubicBezTo>
                  <a:cubicBezTo>
                    <a:pt x="18663" y="18236"/>
                    <a:pt x="18846" y="13677"/>
                    <a:pt x="17873" y="10972"/>
                  </a:cubicBezTo>
                  <a:cubicBezTo>
                    <a:pt x="16840" y="8145"/>
                    <a:pt x="13192" y="7051"/>
                    <a:pt x="12159" y="6230"/>
                  </a:cubicBezTo>
                  <a:cubicBezTo>
                    <a:pt x="11186" y="5409"/>
                    <a:pt x="11399" y="1093"/>
                    <a:pt x="7417" y="151"/>
                  </a:cubicBezTo>
                  <a:cubicBezTo>
                    <a:pt x="6978" y="47"/>
                    <a:pt x="6572" y="1"/>
                    <a:pt x="619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1" name="Google Shape;161;p22"/>
            <p:cNvSpPr/>
            <p:nvPr/>
          </p:nvSpPr>
          <p:spPr>
            <a:xfrm>
              <a:off x="6713112" y="2489039"/>
              <a:ext cx="271398" cy="378682"/>
            </a:xfrm>
            <a:custGeom>
              <a:avLst/>
              <a:gdLst/>
              <a:ahLst/>
              <a:cxnLst/>
              <a:rect l="l" t="t" r="r" b="b"/>
              <a:pathLst>
                <a:path w="17053" h="23794" extrusionOk="0">
                  <a:moveTo>
                    <a:pt x="7010" y="0"/>
                  </a:moveTo>
                  <a:cubicBezTo>
                    <a:pt x="5217" y="0"/>
                    <a:pt x="3856" y="194"/>
                    <a:pt x="3527" y="541"/>
                  </a:cubicBezTo>
                  <a:cubicBezTo>
                    <a:pt x="3010" y="1118"/>
                    <a:pt x="1065" y="4979"/>
                    <a:pt x="548" y="7866"/>
                  </a:cubicBezTo>
                  <a:cubicBezTo>
                    <a:pt x="1" y="10754"/>
                    <a:pt x="1065" y="23155"/>
                    <a:pt x="1065" y="23155"/>
                  </a:cubicBezTo>
                  <a:lnTo>
                    <a:pt x="12706" y="23793"/>
                  </a:lnTo>
                  <a:cubicBezTo>
                    <a:pt x="12706" y="23793"/>
                    <a:pt x="14256" y="9356"/>
                    <a:pt x="14773" y="8140"/>
                  </a:cubicBezTo>
                  <a:cubicBezTo>
                    <a:pt x="15320" y="6954"/>
                    <a:pt x="17053" y="2517"/>
                    <a:pt x="17053" y="2517"/>
                  </a:cubicBezTo>
                  <a:cubicBezTo>
                    <a:pt x="17053" y="2517"/>
                    <a:pt x="14895" y="814"/>
                    <a:pt x="10974" y="267"/>
                  </a:cubicBezTo>
                  <a:cubicBezTo>
                    <a:pt x="9579" y="85"/>
                    <a:pt x="8200" y="0"/>
                    <a:pt x="7010" y="0"/>
                  </a:cubicBezTo>
                  <a:close/>
                </a:path>
              </a:pathLst>
            </a:custGeom>
            <a:solidFill>
              <a:srgbClr val="BCA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2" name="Google Shape;162;p22"/>
            <p:cNvSpPr/>
            <p:nvPr/>
          </p:nvSpPr>
          <p:spPr>
            <a:xfrm>
              <a:off x="6759588" y="2282333"/>
              <a:ext cx="142694" cy="172646"/>
            </a:xfrm>
            <a:custGeom>
              <a:avLst/>
              <a:gdLst/>
              <a:ahLst/>
              <a:cxnLst/>
              <a:rect l="l" t="t" r="r" b="b"/>
              <a:pathLst>
                <a:path w="8966" h="10848" extrusionOk="0">
                  <a:moveTo>
                    <a:pt x="5350" y="1"/>
                  </a:moveTo>
                  <a:cubicBezTo>
                    <a:pt x="4289" y="1"/>
                    <a:pt x="1269" y="3221"/>
                    <a:pt x="546" y="6233"/>
                  </a:cubicBezTo>
                  <a:cubicBezTo>
                    <a:pt x="1" y="8500"/>
                    <a:pt x="404" y="10848"/>
                    <a:pt x="3136" y="10848"/>
                  </a:cubicBezTo>
                  <a:cubicBezTo>
                    <a:pt x="3297" y="10848"/>
                    <a:pt x="3468" y="10840"/>
                    <a:pt x="3646" y="10823"/>
                  </a:cubicBezTo>
                  <a:cubicBezTo>
                    <a:pt x="6807" y="10519"/>
                    <a:pt x="8479" y="6810"/>
                    <a:pt x="8479" y="6810"/>
                  </a:cubicBezTo>
                  <a:cubicBezTo>
                    <a:pt x="8479" y="6810"/>
                    <a:pt x="8965" y="5655"/>
                    <a:pt x="8905" y="4683"/>
                  </a:cubicBezTo>
                  <a:cubicBezTo>
                    <a:pt x="8783" y="3649"/>
                    <a:pt x="6382" y="93"/>
                    <a:pt x="5379" y="2"/>
                  </a:cubicBezTo>
                  <a:cubicBezTo>
                    <a:pt x="5369" y="1"/>
                    <a:pt x="5360" y="1"/>
                    <a:pt x="5350" y="1"/>
                  </a:cubicBezTo>
                  <a:close/>
                </a:path>
              </a:pathLst>
            </a:custGeom>
            <a:solidFill>
              <a:srgbClr val="F4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3" name="Google Shape;163;p22"/>
            <p:cNvSpPr/>
            <p:nvPr/>
          </p:nvSpPr>
          <p:spPr>
            <a:xfrm>
              <a:off x="6764395" y="2394113"/>
              <a:ext cx="146593" cy="168508"/>
            </a:xfrm>
            <a:custGeom>
              <a:avLst/>
              <a:gdLst/>
              <a:ahLst/>
              <a:cxnLst/>
              <a:rect l="l" t="t" r="r" b="b"/>
              <a:pathLst>
                <a:path w="9211" h="10588" extrusionOk="0">
                  <a:moveTo>
                    <a:pt x="7873" y="0"/>
                  </a:moveTo>
                  <a:cubicBezTo>
                    <a:pt x="7873" y="0"/>
                    <a:pt x="4712" y="395"/>
                    <a:pt x="4317" y="882"/>
                  </a:cubicBezTo>
                  <a:cubicBezTo>
                    <a:pt x="3891" y="1338"/>
                    <a:pt x="2493" y="6383"/>
                    <a:pt x="2493" y="6383"/>
                  </a:cubicBezTo>
                  <a:lnTo>
                    <a:pt x="761" y="6596"/>
                  </a:lnTo>
                  <a:cubicBezTo>
                    <a:pt x="761" y="6596"/>
                    <a:pt x="730" y="6596"/>
                    <a:pt x="669" y="6961"/>
                  </a:cubicBezTo>
                  <a:cubicBezTo>
                    <a:pt x="578" y="7356"/>
                    <a:pt x="1" y="9484"/>
                    <a:pt x="2554" y="10426"/>
                  </a:cubicBezTo>
                  <a:cubicBezTo>
                    <a:pt x="2853" y="10538"/>
                    <a:pt x="3170" y="10587"/>
                    <a:pt x="3496" y="10587"/>
                  </a:cubicBezTo>
                  <a:cubicBezTo>
                    <a:pt x="5915" y="10587"/>
                    <a:pt x="8841" y="7845"/>
                    <a:pt x="9028" y="7417"/>
                  </a:cubicBezTo>
                  <a:cubicBezTo>
                    <a:pt x="9211" y="6930"/>
                    <a:pt x="6141" y="6748"/>
                    <a:pt x="6141" y="6748"/>
                  </a:cubicBezTo>
                  <a:cubicBezTo>
                    <a:pt x="6141" y="6748"/>
                    <a:pt x="5776" y="6535"/>
                    <a:pt x="6049" y="5532"/>
                  </a:cubicBezTo>
                  <a:cubicBezTo>
                    <a:pt x="6293" y="4499"/>
                    <a:pt x="7873" y="0"/>
                    <a:pt x="7873" y="0"/>
                  </a:cubicBezTo>
                  <a:close/>
                </a:path>
              </a:pathLst>
            </a:custGeom>
            <a:solidFill>
              <a:srgbClr val="F4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4" name="Google Shape;164;p22"/>
            <p:cNvSpPr/>
            <p:nvPr/>
          </p:nvSpPr>
          <p:spPr>
            <a:xfrm>
              <a:off x="6797295" y="2277717"/>
              <a:ext cx="121431" cy="129946"/>
            </a:xfrm>
            <a:custGeom>
              <a:avLst/>
              <a:gdLst/>
              <a:ahLst/>
              <a:cxnLst/>
              <a:rect l="l" t="t" r="r" b="b"/>
              <a:pathLst>
                <a:path w="7630" h="8165" extrusionOk="0">
                  <a:moveTo>
                    <a:pt x="3214" y="1"/>
                  </a:moveTo>
                  <a:cubicBezTo>
                    <a:pt x="2935" y="1"/>
                    <a:pt x="2649" y="54"/>
                    <a:pt x="2341" y="170"/>
                  </a:cubicBezTo>
                  <a:cubicBezTo>
                    <a:pt x="1247" y="596"/>
                    <a:pt x="1" y="2723"/>
                    <a:pt x="1" y="2723"/>
                  </a:cubicBezTo>
                  <a:cubicBezTo>
                    <a:pt x="1" y="2723"/>
                    <a:pt x="882" y="1903"/>
                    <a:pt x="1946" y="1477"/>
                  </a:cubicBezTo>
                  <a:cubicBezTo>
                    <a:pt x="2477" y="1261"/>
                    <a:pt x="2893" y="1223"/>
                    <a:pt x="3121" y="1223"/>
                  </a:cubicBezTo>
                  <a:cubicBezTo>
                    <a:pt x="3246" y="1223"/>
                    <a:pt x="3314" y="1234"/>
                    <a:pt x="3314" y="1234"/>
                  </a:cubicBezTo>
                  <a:cubicBezTo>
                    <a:pt x="3314" y="1234"/>
                    <a:pt x="4590" y="3453"/>
                    <a:pt x="4894" y="4517"/>
                  </a:cubicBezTo>
                  <a:cubicBezTo>
                    <a:pt x="5350" y="6189"/>
                    <a:pt x="5320" y="8164"/>
                    <a:pt x="5320" y="8164"/>
                  </a:cubicBezTo>
                  <a:cubicBezTo>
                    <a:pt x="5320" y="8164"/>
                    <a:pt x="7113" y="7587"/>
                    <a:pt x="7356" y="6705"/>
                  </a:cubicBezTo>
                  <a:cubicBezTo>
                    <a:pt x="7630" y="5885"/>
                    <a:pt x="6840" y="1568"/>
                    <a:pt x="5593" y="900"/>
                  </a:cubicBezTo>
                  <a:cubicBezTo>
                    <a:pt x="4645" y="370"/>
                    <a:pt x="3952" y="1"/>
                    <a:pt x="3214" y="1"/>
                  </a:cubicBezTo>
                  <a:close/>
                </a:path>
              </a:pathLst>
            </a:custGeom>
            <a:solidFill>
              <a:srgbClr val="6541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5" name="Google Shape;165;p22"/>
            <p:cNvSpPr/>
            <p:nvPr/>
          </p:nvSpPr>
          <p:spPr>
            <a:xfrm>
              <a:off x="6873248" y="2393668"/>
              <a:ext cx="45469" cy="30063"/>
            </a:xfrm>
            <a:custGeom>
              <a:avLst/>
              <a:gdLst/>
              <a:ahLst/>
              <a:cxnLst/>
              <a:rect l="l" t="t" r="r" b="b"/>
              <a:pathLst>
                <a:path w="2857" h="1889" extrusionOk="0">
                  <a:moveTo>
                    <a:pt x="1725" y="0"/>
                  </a:moveTo>
                  <a:cubicBezTo>
                    <a:pt x="1640" y="0"/>
                    <a:pt x="1552" y="9"/>
                    <a:pt x="1460" y="28"/>
                  </a:cubicBezTo>
                  <a:cubicBezTo>
                    <a:pt x="578" y="241"/>
                    <a:pt x="1" y="1183"/>
                    <a:pt x="1" y="1183"/>
                  </a:cubicBezTo>
                  <a:lnTo>
                    <a:pt x="821" y="1639"/>
                  </a:lnTo>
                  <a:cubicBezTo>
                    <a:pt x="821" y="1639"/>
                    <a:pt x="1355" y="1889"/>
                    <a:pt x="1846" y="1889"/>
                  </a:cubicBezTo>
                  <a:cubicBezTo>
                    <a:pt x="2159" y="1889"/>
                    <a:pt x="2454" y="1788"/>
                    <a:pt x="2584" y="1457"/>
                  </a:cubicBezTo>
                  <a:cubicBezTo>
                    <a:pt x="2857" y="667"/>
                    <a:pt x="2446" y="0"/>
                    <a:pt x="1725" y="0"/>
                  </a:cubicBezTo>
                  <a:close/>
                </a:path>
              </a:pathLst>
            </a:custGeom>
            <a:solidFill>
              <a:srgbClr val="F4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6" name="Google Shape;166;p22"/>
            <p:cNvSpPr/>
            <p:nvPr/>
          </p:nvSpPr>
          <p:spPr>
            <a:xfrm>
              <a:off x="6326563" y="2515062"/>
              <a:ext cx="146593" cy="158673"/>
            </a:xfrm>
            <a:custGeom>
              <a:avLst/>
              <a:gdLst/>
              <a:ahLst/>
              <a:cxnLst/>
              <a:rect l="l" t="t" r="r" b="b"/>
              <a:pathLst>
                <a:path w="9211" h="9970" extrusionOk="0">
                  <a:moveTo>
                    <a:pt x="4013" y="0"/>
                  </a:moveTo>
                  <a:lnTo>
                    <a:pt x="1" y="6535"/>
                  </a:lnTo>
                  <a:lnTo>
                    <a:pt x="5897" y="9970"/>
                  </a:lnTo>
                  <a:lnTo>
                    <a:pt x="9210" y="2857"/>
                  </a:lnTo>
                  <a:lnTo>
                    <a:pt x="401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7" name="Google Shape;167;p22"/>
            <p:cNvSpPr/>
            <p:nvPr/>
          </p:nvSpPr>
          <p:spPr>
            <a:xfrm>
              <a:off x="6384626" y="2529084"/>
              <a:ext cx="800604" cy="509407"/>
            </a:xfrm>
            <a:custGeom>
              <a:avLst/>
              <a:gdLst/>
              <a:ahLst/>
              <a:cxnLst/>
              <a:rect l="l" t="t" r="r" b="b"/>
              <a:pathLst>
                <a:path w="50305" h="32008" extrusionOk="0">
                  <a:moveTo>
                    <a:pt x="4955" y="1"/>
                  </a:moveTo>
                  <a:lnTo>
                    <a:pt x="0" y="9362"/>
                  </a:lnTo>
                  <a:lnTo>
                    <a:pt x="43861" y="32007"/>
                  </a:lnTo>
                  <a:cubicBezTo>
                    <a:pt x="43861" y="32007"/>
                    <a:pt x="43871" y="32008"/>
                    <a:pt x="43891" y="32008"/>
                  </a:cubicBezTo>
                  <a:cubicBezTo>
                    <a:pt x="44194" y="32008"/>
                    <a:pt x="46707" y="31900"/>
                    <a:pt x="48390" y="28420"/>
                  </a:cubicBezTo>
                  <a:cubicBezTo>
                    <a:pt x="50305" y="24408"/>
                    <a:pt x="47387" y="22493"/>
                    <a:pt x="47387" y="22493"/>
                  </a:cubicBezTo>
                  <a:lnTo>
                    <a:pt x="49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8" name="Google Shape;168;p22"/>
            <p:cNvSpPr/>
            <p:nvPr/>
          </p:nvSpPr>
          <p:spPr>
            <a:xfrm>
              <a:off x="5555884" y="1987227"/>
              <a:ext cx="842222" cy="820530"/>
            </a:xfrm>
            <a:custGeom>
              <a:avLst/>
              <a:gdLst/>
              <a:ahLst/>
              <a:cxnLst/>
              <a:rect l="l" t="t" r="r" b="b"/>
              <a:pathLst>
                <a:path w="52920" h="51557" extrusionOk="0">
                  <a:moveTo>
                    <a:pt x="26465" y="0"/>
                  </a:moveTo>
                  <a:cubicBezTo>
                    <a:pt x="12831" y="0"/>
                    <a:pt x="1407" y="10706"/>
                    <a:pt x="699" y="24470"/>
                  </a:cubicBezTo>
                  <a:cubicBezTo>
                    <a:pt x="0" y="38695"/>
                    <a:pt x="10943" y="50793"/>
                    <a:pt x="25137" y="51522"/>
                  </a:cubicBezTo>
                  <a:cubicBezTo>
                    <a:pt x="25587" y="51545"/>
                    <a:pt x="26035" y="51556"/>
                    <a:pt x="26480" y="51556"/>
                  </a:cubicBezTo>
                  <a:cubicBezTo>
                    <a:pt x="40116" y="51556"/>
                    <a:pt x="51483" y="40859"/>
                    <a:pt x="52190" y="27084"/>
                  </a:cubicBezTo>
                  <a:cubicBezTo>
                    <a:pt x="52919" y="12889"/>
                    <a:pt x="41977" y="761"/>
                    <a:pt x="27752" y="32"/>
                  </a:cubicBezTo>
                  <a:cubicBezTo>
                    <a:pt x="27321" y="11"/>
                    <a:pt x="26892" y="0"/>
                    <a:pt x="2646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9" name="Google Shape;169;p22"/>
            <p:cNvSpPr/>
            <p:nvPr/>
          </p:nvSpPr>
          <p:spPr>
            <a:xfrm>
              <a:off x="5527823" y="1960073"/>
              <a:ext cx="897845" cy="874291"/>
            </a:xfrm>
            <a:custGeom>
              <a:avLst/>
              <a:gdLst/>
              <a:ahLst/>
              <a:cxnLst/>
              <a:rect l="l" t="t" r="r" b="b"/>
              <a:pathLst>
                <a:path w="56415" h="54935" extrusionOk="0">
                  <a:moveTo>
                    <a:pt x="28213" y="6056"/>
                  </a:moveTo>
                  <a:cubicBezTo>
                    <a:pt x="28584" y="6056"/>
                    <a:pt x="28957" y="6065"/>
                    <a:pt x="29332" y="6084"/>
                  </a:cubicBezTo>
                  <a:cubicBezTo>
                    <a:pt x="41156" y="6692"/>
                    <a:pt x="50244" y="16753"/>
                    <a:pt x="49636" y="28577"/>
                  </a:cubicBezTo>
                  <a:cubicBezTo>
                    <a:pt x="48989" y="40025"/>
                    <a:pt x="39566" y="48880"/>
                    <a:pt x="28263" y="48880"/>
                  </a:cubicBezTo>
                  <a:cubicBezTo>
                    <a:pt x="27892" y="48880"/>
                    <a:pt x="27519" y="48870"/>
                    <a:pt x="27144" y="48851"/>
                  </a:cubicBezTo>
                  <a:cubicBezTo>
                    <a:pt x="15320" y="48243"/>
                    <a:pt x="6231" y="38182"/>
                    <a:pt x="6839" y="26358"/>
                  </a:cubicBezTo>
                  <a:cubicBezTo>
                    <a:pt x="7428" y="14939"/>
                    <a:pt x="16880" y="6056"/>
                    <a:pt x="28213" y="6056"/>
                  </a:cubicBezTo>
                  <a:close/>
                  <a:moveTo>
                    <a:pt x="28206" y="1"/>
                  </a:moveTo>
                  <a:cubicBezTo>
                    <a:pt x="13651" y="1"/>
                    <a:pt x="1497" y="11415"/>
                    <a:pt x="760" y="26054"/>
                  </a:cubicBezTo>
                  <a:cubicBezTo>
                    <a:pt x="0" y="41222"/>
                    <a:pt x="11672" y="54140"/>
                    <a:pt x="26779" y="54900"/>
                  </a:cubicBezTo>
                  <a:cubicBezTo>
                    <a:pt x="27248" y="54923"/>
                    <a:pt x="27714" y="54935"/>
                    <a:pt x="28179" y="54935"/>
                  </a:cubicBezTo>
                  <a:cubicBezTo>
                    <a:pt x="42733" y="54935"/>
                    <a:pt x="54888" y="43521"/>
                    <a:pt x="55624" y="28881"/>
                  </a:cubicBezTo>
                  <a:cubicBezTo>
                    <a:pt x="56415" y="13714"/>
                    <a:pt x="44743" y="796"/>
                    <a:pt x="29606" y="36"/>
                  </a:cubicBezTo>
                  <a:cubicBezTo>
                    <a:pt x="29137" y="12"/>
                    <a:pt x="28670" y="1"/>
                    <a:pt x="2820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0" name="Google Shape;170;p22"/>
            <p:cNvSpPr/>
            <p:nvPr/>
          </p:nvSpPr>
          <p:spPr>
            <a:xfrm>
              <a:off x="5712153" y="2141775"/>
              <a:ext cx="222539" cy="227457"/>
            </a:xfrm>
            <a:custGeom>
              <a:avLst/>
              <a:gdLst/>
              <a:ahLst/>
              <a:cxnLst/>
              <a:rect l="l" t="t" r="r" b="b"/>
              <a:pathLst>
                <a:path w="13983" h="14292" extrusionOk="0">
                  <a:moveTo>
                    <a:pt x="9481" y="0"/>
                  </a:moveTo>
                  <a:cubicBezTo>
                    <a:pt x="7423" y="0"/>
                    <a:pt x="4949" y="1404"/>
                    <a:pt x="3100" y="3848"/>
                  </a:cubicBezTo>
                  <a:cubicBezTo>
                    <a:pt x="426" y="7343"/>
                    <a:pt x="0" y="11660"/>
                    <a:pt x="2189" y="13483"/>
                  </a:cubicBezTo>
                  <a:cubicBezTo>
                    <a:pt x="2838" y="14032"/>
                    <a:pt x="3646" y="14292"/>
                    <a:pt x="4532" y="14292"/>
                  </a:cubicBezTo>
                  <a:cubicBezTo>
                    <a:pt x="6590" y="14292"/>
                    <a:pt x="9063" y="12888"/>
                    <a:pt x="10912" y="10444"/>
                  </a:cubicBezTo>
                  <a:cubicBezTo>
                    <a:pt x="13587" y="6948"/>
                    <a:pt x="13982" y="2632"/>
                    <a:pt x="11824" y="808"/>
                  </a:cubicBezTo>
                  <a:cubicBezTo>
                    <a:pt x="11175" y="260"/>
                    <a:pt x="10366" y="0"/>
                    <a:pt x="948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1" name="Google Shape;171;p22"/>
            <p:cNvSpPr/>
            <p:nvPr/>
          </p:nvSpPr>
          <p:spPr>
            <a:xfrm>
              <a:off x="6490089" y="2730140"/>
              <a:ext cx="104148" cy="74737"/>
            </a:xfrm>
            <a:custGeom>
              <a:avLst/>
              <a:gdLst/>
              <a:ahLst/>
              <a:cxnLst/>
              <a:rect l="l" t="t" r="r" b="b"/>
              <a:pathLst>
                <a:path w="6544" h="4696" extrusionOk="0">
                  <a:moveTo>
                    <a:pt x="3616" y="1"/>
                  </a:moveTo>
                  <a:cubicBezTo>
                    <a:pt x="2255" y="1"/>
                    <a:pt x="928" y="980"/>
                    <a:pt x="487" y="1746"/>
                  </a:cubicBezTo>
                  <a:cubicBezTo>
                    <a:pt x="0" y="2566"/>
                    <a:pt x="1429" y="4664"/>
                    <a:pt x="3161" y="4694"/>
                  </a:cubicBezTo>
                  <a:cubicBezTo>
                    <a:pt x="3183" y="4695"/>
                    <a:pt x="3205" y="4696"/>
                    <a:pt x="3227" y="4696"/>
                  </a:cubicBezTo>
                  <a:cubicBezTo>
                    <a:pt x="4907" y="4696"/>
                    <a:pt x="6544" y="1277"/>
                    <a:pt x="4864" y="317"/>
                  </a:cubicBezTo>
                  <a:cubicBezTo>
                    <a:pt x="4461" y="94"/>
                    <a:pt x="4037" y="1"/>
                    <a:pt x="3616" y="1"/>
                  </a:cubicBezTo>
                  <a:close/>
                </a:path>
              </a:pathLst>
            </a:custGeom>
            <a:solidFill>
              <a:srgbClr val="F4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2" name="Google Shape;172;p22"/>
            <p:cNvSpPr/>
            <p:nvPr/>
          </p:nvSpPr>
          <p:spPr>
            <a:xfrm>
              <a:off x="6937105" y="2954609"/>
              <a:ext cx="96381" cy="76487"/>
            </a:xfrm>
            <a:custGeom>
              <a:avLst/>
              <a:gdLst/>
              <a:ahLst/>
              <a:cxnLst/>
              <a:rect l="l" t="t" r="r" b="b"/>
              <a:pathLst>
                <a:path w="6056" h="4806" extrusionOk="0">
                  <a:moveTo>
                    <a:pt x="2920" y="1"/>
                  </a:moveTo>
                  <a:cubicBezTo>
                    <a:pt x="2767" y="1"/>
                    <a:pt x="2614" y="14"/>
                    <a:pt x="2463" y="44"/>
                  </a:cubicBezTo>
                  <a:cubicBezTo>
                    <a:pt x="791" y="439"/>
                    <a:pt x="1" y="4239"/>
                    <a:pt x="1886" y="4725"/>
                  </a:cubicBezTo>
                  <a:cubicBezTo>
                    <a:pt x="2103" y="4780"/>
                    <a:pt x="2319" y="4806"/>
                    <a:pt x="2529" y="4806"/>
                  </a:cubicBezTo>
                  <a:cubicBezTo>
                    <a:pt x="4170" y="4806"/>
                    <a:pt x="5537" y="3263"/>
                    <a:pt x="5807" y="2293"/>
                  </a:cubicBezTo>
                  <a:cubicBezTo>
                    <a:pt x="6056" y="1462"/>
                    <a:pt x="4488" y="1"/>
                    <a:pt x="2920" y="1"/>
                  </a:cubicBezTo>
                  <a:close/>
                </a:path>
              </a:pathLst>
            </a:custGeom>
            <a:solidFill>
              <a:srgbClr val="F4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3" name="Google Shape;173;p22"/>
            <p:cNvSpPr/>
            <p:nvPr/>
          </p:nvSpPr>
          <p:spPr>
            <a:xfrm>
              <a:off x="6978234" y="2922410"/>
              <a:ext cx="70647" cy="71474"/>
            </a:xfrm>
            <a:custGeom>
              <a:avLst/>
              <a:gdLst/>
              <a:ahLst/>
              <a:cxnLst/>
              <a:rect l="l" t="t" r="r" b="b"/>
              <a:pathLst>
                <a:path w="4439" h="4491" extrusionOk="0">
                  <a:moveTo>
                    <a:pt x="1764" y="0"/>
                  </a:moveTo>
                  <a:lnTo>
                    <a:pt x="1" y="2797"/>
                  </a:lnTo>
                  <a:cubicBezTo>
                    <a:pt x="1" y="2797"/>
                    <a:pt x="1651" y="4491"/>
                    <a:pt x="2480" y="4491"/>
                  </a:cubicBezTo>
                  <a:cubicBezTo>
                    <a:pt x="2626" y="4491"/>
                    <a:pt x="2746" y="4439"/>
                    <a:pt x="2827" y="4316"/>
                  </a:cubicBezTo>
                  <a:cubicBezTo>
                    <a:pt x="3405" y="3526"/>
                    <a:pt x="4438" y="1216"/>
                    <a:pt x="4438" y="1216"/>
                  </a:cubicBezTo>
                  <a:lnTo>
                    <a:pt x="1764" y="0"/>
                  </a:lnTo>
                  <a:close/>
                </a:path>
              </a:pathLst>
            </a:custGeom>
            <a:solidFill>
              <a:srgbClr val="F4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4" name="Google Shape;174;p22"/>
            <p:cNvSpPr/>
            <p:nvPr/>
          </p:nvSpPr>
          <p:spPr>
            <a:xfrm>
              <a:off x="6897441" y="2502966"/>
              <a:ext cx="228826" cy="467790"/>
            </a:xfrm>
            <a:custGeom>
              <a:avLst/>
              <a:gdLst/>
              <a:ahLst/>
              <a:cxnLst/>
              <a:rect l="l" t="t" r="r" b="b"/>
              <a:pathLst>
                <a:path w="14378" h="29393" extrusionOk="0">
                  <a:moveTo>
                    <a:pt x="1733" y="0"/>
                  </a:moveTo>
                  <a:lnTo>
                    <a:pt x="1" y="6809"/>
                  </a:lnTo>
                  <a:cubicBezTo>
                    <a:pt x="1" y="6809"/>
                    <a:pt x="8481" y="13952"/>
                    <a:pt x="8663" y="17417"/>
                  </a:cubicBezTo>
                  <a:cubicBezTo>
                    <a:pt x="8876" y="20912"/>
                    <a:pt x="5988" y="27204"/>
                    <a:pt x="5988" y="27204"/>
                  </a:cubicBezTo>
                  <a:lnTo>
                    <a:pt x="9332" y="29393"/>
                  </a:lnTo>
                  <a:cubicBezTo>
                    <a:pt x="9332" y="29393"/>
                    <a:pt x="14378" y="20882"/>
                    <a:pt x="14378" y="17326"/>
                  </a:cubicBezTo>
                  <a:cubicBezTo>
                    <a:pt x="14378" y="14742"/>
                    <a:pt x="9727" y="5684"/>
                    <a:pt x="7144" y="3101"/>
                  </a:cubicBezTo>
                  <a:cubicBezTo>
                    <a:pt x="4560" y="517"/>
                    <a:pt x="1733" y="0"/>
                    <a:pt x="1733" y="0"/>
                  </a:cubicBezTo>
                  <a:close/>
                </a:path>
              </a:pathLst>
            </a:custGeom>
            <a:solidFill>
              <a:srgbClr val="BCA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5" name="Google Shape;175;p22"/>
            <p:cNvSpPr/>
            <p:nvPr/>
          </p:nvSpPr>
          <p:spPr>
            <a:xfrm>
              <a:off x="8222557" y="3638903"/>
              <a:ext cx="203664" cy="80196"/>
            </a:xfrm>
            <a:custGeom>
              <a:avLst/>
              <a:gdLst/>
              <a:ahLst/>
              <a:cxnLst/>
              <a:rect l="l" t="t" r="r" b="b"/>
              <a:pathLst>
                <a:path w="12797" h="5039" extrusionOk="0">
                  <a:moveTo>
                    <a:pt x="10943" y="0"/>
                  </a:moveTo>
                  <a:lnTo>
                    <a:pt x="7235" y="152"/>
                  </a:lnTo>
                  <a:cubicBezTo>
                    <a:pt x="6961" y="517"/>
                    <a:pt x="0" y="3374"/>
                    <a:pt x="152" y="4377"/>
                  </a:cubicBezTo>
                  <a:cubicBezTo>
                    <a:pt x="211" y="4845"/>
                    <a:pt x="2864" y="5039"/>
                    <a:pt x="5667" y="5039"/>
                  </a:cubicBezTo>
                  <a:cubicBezTo>
                    <a:pt x="8684" y="5039"/>
                    <a:pt x="11874" y="4815"/>
                    <a:pt x="12189" y="4468"/>
                  </a:cubicBezTo>
                  <a:cubicBezTo>
                    <a:pt x="12797" y="3860"/>
                    <a:pt x="10943" y="0"/>
                    <a:pt x="10943" y="0"/>
                  </a:cubicBezTo>
                  <a:close/>
                </a:path>
              </a:pathLst>
            </a:custGeom>
            <a:solidFill>
              <a:srgbClr val="6541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6" name="Google Shape;176;p22"/>
            <p:cNvSpPr/>
            <p:nvPr/>
          </p:nvSpPr>
          <p:spPr>
            <a:xfrm>
              <a:off x="8627012" y="3556169"/>
              <a:ext cx="107394" cy="151941"/>
            </a:xfrm>
            <a:custGeom>
              <a:avLst/>
              <a:gdLst/>
              <a:ahLst/>
              <a:cxnLst/>
              <a:rect l="l" t="t" r="r" b="b"/>
              <a:pathLst>
                <a:path w="6748" h="9547" extrusionOk="0">
                  <a:moveTo>
                    <a:pt x="4256" y="0"/>
                  </a:moveTo>
                  <a:lnTo>
                    <a:pt x="1338" y="1520"/>
                  </a:lnTo>
                  <a:cubicBezTo>
                    <a:pt x="1338" y="1520"/>
                    <a:pt x="0" y="8359"/>
                    <a:pt x="760" y="9210"/>
                  </a:cubicBezTo>
                  <a:cubicBezTo>
                    <a:pt x="957" y="9439"/>
                    <a:pt x="1255" y="9547"/>
                    <a:pt x="1613" y="9547"/>
                  </a:cubicBezTo>
                  <a:cubicBezTo>
                    <a:pt x="2636" y="9547"/>
                    <a:pt x="4156" y="8667"/>
                    <a:pt x="5259" y="7204"/>
                  </a:cubicBezTo>
                  <a:cubicBezTo>
                    <a:pt x="6748" y="5228"/>
                    <a:pt x="4256" y="0"/>
                    <a:pt x="4256" y="0"/>
                  </a:cubicBezTo>
                  <a:close/>
                </a:path>
              </a:pathLst>
            </a:custGeom>
            <a:solidFill>
              <a:srgbClr val="6541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7" name="Google Shape;177;p22"/>
            <p:cNvSpPr/>
            <p:nvPr/>
          </p:nvSpPr>
          <p:spPr>
            <a:xfrm>
              <a:off x="8266089" y="2925785"/>
              <a:ext cx="437822" cy="727570"/>
            </a:xfrm>
            <a:custGeom>
              <a:avLst/>
              <a:gdLst/>
              <a:ahLst/>
              <a:cxnLst/>
              <a:rect l="l" t="t" r="r" b="b"/>
              <a:pathLst>
                <a:path w="27510" h="45716" extrusionOk="0">
                  <a:moveTo>
                    <a:pt x="13709" y="1"/>
                  </a:moveTo>
                  <a:lnTo>
                    <a:pt x="153" y="1977"/>
                  </a:lnTo>
                  <a:cubicBezTo>
                    <a:pt x="153" y="1977"/>
                    <a:pt x="1" y="12463"/>
                    <a:pt x="913" y="24105"/>
                  </a:cubicBezTo>
                  <a:cubicBezTo>
                    <a:pt x="1916" y="36901"/>
                    <a:pt x="4044" y="45716"/>
                    <a:pt x="4044" y="45716"/>
                  </a:cubicBezTo>
                  <a:lnTo>
                    <a:pt x="8755" y="45473"/>
                  </a:lnTo>
                  <a:cubicBezTo>
                    <a:pt x="8755" y="45473"/>
                    <a:pt x="8208" y="37053"/>
                    <a:pt x="8025" y="27934"/>
                  </a:cubicBezTo>
                  <a:cubicBezTo>
                    <a:pt x="7843" y="18816"/>
                    <a:pt x="7630" y="8452"/>
                    <a:pt x="7630" y="8451"/>
                  </a:cubicBezTo>
                  <a:lnTo>
                    <a:pt x="7630" y="8451"/>
                  </a:lnTo>
                  <a:cubicBezTo>
                    <a:pt x="7631" y="8453"/>
                    <a:pt x="9880" y="20975"/>
                    <a:pt x="14864" y="30822"/>
                  </a:cubicBezTo>
                  <a:cubicBezTo>
                    <a:pt x="19029" y="39059"/>
                    <a:pt x="23679" y="42646"/>
                    <a:pt x="23679" y="42646"/>
                  </a:cubicBezTo>
                  <a:lnTo>
                    <a:pt x="27509" y="40275"/>
                  </a:lnTo>
                  <a:cubicBezTo>
                    <a:pt x="27509" y="40275"/>
                    <a:pt x="20944" y="28846"/>
                    <a:pt x="18056" y="18877"/>
                  </a:cubicBezTo>
                  <a:cubicBezTo>
                    <a:pt x="15199" y="8937"/>
                    <a:pt x="13709" y="1"/>
                    <a:pt x="1370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8" name="Google Shape;178;p22"/>
            <p:cNvSpPr/>
            <p:nvPr/>
          </p:nvSpPr>
          <p:spPr>
            <a:xfrm>
              <a:off x="8211909" y="2238817"/>
              <a:ext cx="235606" cy="367175"/>
            </a:xfrm>
            <a:custGeom>
              <a:avLst/>
              <a:gdLst/>
              <a:ahLst/>
              <a:cxnLst/>
              <a:rect l="l" t="t" r="r" b="b"/>
              <a:pathLst>
                <a:path w="14804" h="23071" extrusionOk="0">
                  <a:moveTo>
                    <a:pt x="3496" y="0"/>
                  </a:moveTo>
                  <a:lnTo>
                    <a:pt x="92" y="152"/>
                  </a:lnTo>
                  <a:cubicBezTo>
                    <a:pt x="92" y="152"/>
                    <a:pt x="1" y="5867"/>
                    <a:pt x="1672" y="11672"/>
                  </a:cubicBezTo>
                  <a:cubicBezTo>
                    <a:pt x="3344" y="17508"/>
                    <a:pt x="7144" y="23070"/>
                    <a:pt x="7144" y="23070"/>
                  </a:cubicBezTo>
                  <a:lnTo>
                    <a:pt x="14803" y="22128"/>
                  </a:lnTo>
                  <a:cubicBezTo>
                    <a:pt x="14803" y="22128"/>
                    <a:pt x="9028" y="14560"/>
                    <a:pt x="7144" y="10365"/>
                  </a:cubicBezTo>
                  <a:cubicBezTo>
                    <a:pt x="5229" y="6201"/>
                    <a:pt x="3496" y="0"/>
                    <a:pt x="3496" y="0"/>
                  </a:cubicBezTo>
                  <a:close/>
                </a:path>
              </a:pathLst>
            </a:custGeom>
            <a:solidFill>
              <a:srgbClr val="6541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9" name="Google Shape;179;p22"/>
            <p:cNvSpPr/>
            <p:nvPr/>
          </p:nvSpPr>
          <p:spPr>
            <a:xfrm>
              <a:off x="8244331" y="2531711"/>
              <a:ext cx="251552" cy="447673"/>
            </a:xfrm>
            <a:custGeom>
              <a:avLst/>
              <a:gdLst/>
              <a:ahLst/>
              <a:cxnLst/>
              <a:rect l="l" t="t" r="r" b="b"/>
              <a:pathLst>
                <a:path w="15806" h="28129" extrusionOk="0">
                  <a:moveTo>
                    <a:pt x="9561" y="1"/>
                  </a:moveTo>
                  <a:cubicBezTo>
                    <a:pt x="7293" y="1"/>
                    <a:pt x="4195" y="1447"/>
                    <a:pt x="4195" y="1447"/>
                  </a:cubicBezTo>
                  <a:cubicBezTo>
                    <a:pt x="4195" y="1447"/>
                    <a:pt x="335" y="6644"/>
                    <a:pt x="183" y="14669"/>
                  </a:cubicBezTo>
                  <a:cubicBezTo>
                    <a:pt x="0" y="22663"/>
                    <a:pt x="426" y="28073"/>
                    <a:pt x="426" y="28073"/>
                  </a:cubicBezTo>
                  <a:cubicBezTo>
                    <a:pt x="426" y="28073"/>
                    <a:pt x="1361" y="28128"/>
                    <a:pt x="2737" y="28128"/>
                  </a:cubicBezTo>
                  <a:cubicBezTo>
                    <a:pt x="4418" y="28128"/>
                    <a:pt x="6756" y="28046"/>
                    <a:pt x="8845" y="27678"/>
                  </a:cubicBezTo>
                  <a:cubicBezTo>
                    <a:pt x="12584" y="27040"/>
                    <a:pt x="15806" y="26219"/>
                    <a:pt x="15806" y="26219"/>
                  </a:cubicBezTo>
                  <a:cubicBezTo>
                    <a:pt x="15806" y="26219"/>
                    <a:pt x="14438" y="17617"/>
                    <a:pt x="14256" y="10748"/>
                  </a:cubicBezTo>
                  <a:cubicBezTo>
                    <a:pt x="14073" y="3817"/>
                    <a:pt x="12766" y="687"/>
                    <a:pt x="10517" y="109"/>
                  </a:cubicBezTo>
                  <a:cubicBezTo>
                    <a:pt x="10226" y="33"/>
                    <a:pt x="9903" y="1"/>
                    <a:pt x="9561" y="1"/>
                  </a:cubicBezTo>
                  <a:close/>
                </a:path>
              </a:pathLst>
            </a:custGeom>
            <a:solidFill>
              <a:srgbClr val="6541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0" name="Google Shape;180;p22"/>
            <p:cNvSpPr/>
            <p:nvPr/>
          </p:nvSpPr>
          <p:spPr>
            <a:xfrm>
              <a:off x="7978238" y="1762758"/>
              <a:ext cx="507943" cy="507959"/>
            </a:xfrm>
            <a:custGeom>
              <a:avLst/>
              <a:gdLst/>
              <a:ahLst/>
              <a:cxnLst/>
              <a:rect l="l" t="t" r="r" b="b"/>
              <a:pathLst>
                <a:path w="31916" h="31917" extrusionOk="0">
                  <a:moveTo>
                    <a:pt x="15958" y="1"/>
                  </a:moveTo>
                  <a:cubicBezTo>
                    <a:pt x="7144" y="1"/>
                    <a:pt x="1" y="7144"/>
                    <a:pt x="1" y="15959"/>
                  </a:cubicBezTo>
                  <a:cubicBezTo>
                    <a:pt x="1" y="24773"/>
                    <a:pt x="7144" y="31916"/>
                    <a:pt x="15958" y="31916"/>
                  </a:cubicBezTo>
                  <a:cubicBezTo>
                    <a:pt x="24773" y="31916"/>
                    <a:pt x="31916" y="24773"/>
                    <a:pt x="31916" y="15959"/>
                  </a:cubicBezTo>
                  <a:cubicBezTo>
                    <a:pt x="31916" y="7144"/>
                    <a:pt x="24773" y="1"/>
                    <a:pt x="1595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1" name="Google Shape;181;p22"/>
            <p:cNvSpPr/>
            <p:nvPr/>
          </p:nvSpPr>
          <p:spPr>
            <a:xfrm>
              <a:off x="8042095" y="1827108"/>
              <a:ext cx="379764" cy="379764"/>
            </a:xfrm>
            <a:custGeom>
              <a:avLst/>
              <a:gdLst/>
              <a:ahLst/>
              <a:cxnLst/>
              <a:rect l="l" t="t" r="r" b="b"/>
              <a:pathLst>
                <a:path w="23862" h="23862" extrusionOk="0">
                  <a:moveTo>
                    <a:pt x="11946" y="1"/>
                  </a:moveTo>
                  <a:cubicBezTo>
                    <a:pt x="5350" y="1"/>
                    <a:pt x="1" y="5320"/>
                    <a:pt x="1" y="11916"/>
                  </a:cubicBezTo>
                  <a:cubicBezTo>
                    <a:pt x="1" y="18511"/>
                    <a:pt x="5350" y="23861"/>
                    <a:pt x="11946" y="23861"/>
                  </a:cubicBezTo>
                  <a:cubicBezTo>
                    <a:pt x="18542" y="23861"/>
                    <a:pt x="23861" y="18511"/>
                    <a:pt x="23861" y="11916"/>
                  </a:cubicBezTo>
                  <a:cubicBezTo>
                    <a:pt x="23861" y="5320"/>
                    <a:pt x="18542" y="1"/>
                    <a:pt x="1194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2" name="Google Shape;182;p22"/>
            <p:cNvSpPr/>
            <p:nvPr/>
          </p:nvSpPr>
          <p:spPr>
            <a:xfrm>
              <a:off x="8042589" y="1827108"/>
              <a:ext cx="327021" cy="336220"/>
            </a:xfrm>
            <a:custGeom>
              <a:avLst/>
              <a:gdLst/>
              <a:ahLst/>
              <a:cxnLst/>
              <a:rect l="l" t="t" r="r" b="b"/>
              <a:pathLst>
                <a:path w="20548" h="21126" extrusionOk="0">
                  <a:moveTo>
                    <a:pt x="11915" y="1"/>
                  </a:moveTo>
                  <a:cubicBezTo>
                    <a:pt x="5319" y="1"/>
                    <a:pt x="0" y="5350"/>
                    <a:pt x="0" y="11916"/>
                  </a:cubicBezTo>
                  <a:cubicBezTo>
                    <a:pt x="0" y="15654"/>
                    <a:pt x="1642" y="18937"/>
                    <a:pt x="4316" y="21126"/>
                  </a:cubicBezTo>
                  <a:cubicBezTo>
                    <a:pt x="2280" y="18998"/>
                    <a:pt x="1003" y="16080"/>
                    <a:pt x="1003" y="12888"/>
                  </a:cubicBezTo>
                  <a:cubicBezTo>
                    <a:pt x="1003" y="6262"/>
                    <a:pt x="6383" y="943"/>
                    <a:pt x="12949" y="943"/>
                  </a:cubicBezTo>
                  <a:cubicBezTo>
                    <a:pt x="15836" y="943"/>
                    <a:pt x="18481" y="1976"/>
                    <a:pt x="20548" y="3678"/>
                  </a:cubicBezTo>
                  <a:cubicBezTo>
                    <a:pt x="18390" y="1399"/>
                    <a:pt x="15289" y="1"/>
                    <a:pt x="1191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3" name="Google Shape;183;p22"/>
            <p:cNvSpPr/>
            <p:nvPr/>
          </p:nvSpPr>
          <p:spPr>
            <a:xfrm>
              <a:off x="8104027" y="1888068"/>
              <a:ext cx="329440" cy="328963"/>
            </a:xfrm>
            <a:custGeom>
              <a:avLst/>
              <a:gdLst/>
              <a:ahLst/>
              <a:cxnLst/>
              <a:rect l="l" t="t" r="r" b="b"/>
              <a:pathLst>
                <a:path w="20700" h="20670" extrusionOk="0">
                  <a:moveTo>
                    <a:pt x="16840" y="0"/>
                  </a:moveTo>
                  <a:cubicBezTo>
                    <a:pt x="18815" y="2128"/>
                    <a:pt x="20031" y="4985"/>
                    <a:pt x="20031" y="8086"/>
                  </a:cubicBezTo>
                  <a:cubicBezTo>
                    <a:pt x="20031" y="14712"/>
                    <a:pt x="14682" y="20031"/>
                    <a:pt x="8086" y="20031"/>
                  </a:cubicBezTo>
                  <a:cubicBezTo>
                    <a:pt x="4985" y="20031"/>
                    <a:pt x="2128" y="18815"/>
                    <a:pt x="0" y="16840"/>
                  </a:cubicBezTo>
                  <a:lnTo>
                    <a:pt x="0" y="16840"/>
                  </a:lnTo>
                  <a:cubicBezTo>
                    <a:pt x="2158" y="19180"/>
                    <a:pt x="5289" y="20669"/>
                    <a:pt x="8785" y="20669"/>
                  </a:cubicBezTo>
                  <a:cubicBezTo>
                    <a:pt x="15381" y="20669"/>
                    <a:pt x="20700" y="15320"/>
                    <a:pt x="20700" y="8754"/>
                  </a:cubicBezTo>
                  <a:cubicBezTo>
                    <a:pt x="20669" y="5289"/>
                    <a:pt x="19180" y="2159"/>
                    <a:pt x="1684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4" name="Google Shape;184;p22"/>
            <p:cNvSpPr/>
            <p:nvPr/>
          </p:nvSpPr>
          <p:spPr>
            <a:xfrm>
              <a:off x="8188209" y="1926776"/>
              <a:ext cx="116116" cy="223017"/>
            </a:xfrm>
            <a:custGeom>
              <a:avLst/>
              <a:gdLst/>
              <a:ahLst/>
              <a:cxnLst/>
              <a:rect l="l" t="t" r="r" b="b"/>
              <a:pathLst>
                <a:path w="7296" h="14013" extrusionOk="0">
                  <a:moveTo>
                    <a:pt x="3192" y="2827"/>
                  </a:moveTo>
                  <a:lnTo>
                    <a:pt x="3192" y="5927"/>
                  </a:lnTo>
                  <a:cubicBezTo>
                    <a:pt x="2584" y="5836"/>
                    <a:pt x="2128" y="5654"/>
                    <a:pt x="1824" y="5410"/>
                  </a:cubicBezTo>
                  <a:cubicBezTo>
                    <a:pt x="1550" y="5167"/>
                    <a:pt x="1398" y="4833"/>
                    <a:pt x="1398" y="4407"/>
                  </a:cubicBezTo>
                  <a:cubicBezTo>
                    <a:pt x="1398" y="3952"/>
                    <a:pt x="1550" y="3587"/>
                    <a:pt x="1854" y="3344"/>
                  </a:cubicBezTo>
                  <a:cubicBezTo>
                    <a:pt x="2158" y="3070"/>
                    <a:pt x="2614" y="2888"/>
                    <a:pt x="3192" y="2827"/>
                  </a:cubicBezTo>
                  <a:close/>
                  <a:moveTo>
                    <a:pt x="3952" y="7386"/>
                  </a:moveTo>
                  <a:cubicBezTo>
                    <a:pt x="4620" y="7508"/>
                    <a:pt x="5107" y="7690"/>
                    <a:pt x="5411" y="7964"/>
                  </a:cubicBezTo>
                  <a:cubicBezTo>
                    <a:pt x="5745" y="8207"/>
                    <a:pt x="5897" y="8572"/>
                    <a:pt x="5897" y="8997"/>
                  </a:cubicBezTo>
                  <a:cubicBezTo>
                    <a:pt x="5897" y="9453"/>
                    <a:pt x="5715" y="9818"/>
                    <a:pt x="5411" y="10091"/>
                  </a:cubicBezTo>
                  <a:cubicBezTo>
                    <a:pt x="5076" y="10365"/>
                    <a:pt x="4590" y="10547"/>
                    <a:pt x="3952" y="10639"/>
                  </a:cubicBezTo>
                  <a:lnTo>
                    <a:pt x="3952" y="7386"/>
                  </a:lnTo>
                  <a:close/>
                  <a:moveTo>
                    <a:pt x="3192" y="0"/>
                  </a:moveTo>
                  <a:lnTo>
                    <a:pt x="3192" y="1763"/>
                  </a:lnTo>
                  <a:cubicBezTo>
                    <a:pt x="2189" y="1824"/>
                    <a:pt x="1398" y="2097"/>
                    <a:pt x="851" y="2584"/>
                  </a:cubicBezTo>
                  <a:cubicBezTo>
                    <a:pt x="274" y="3070"/>
                    <a:pt x="0" y="3708"/>
                    <a:pt x="0" y="4529"/>
                  </a:cubicBezTo>
                  <a:cubicBezTo>
                    <a:pt x="0" y="5289"/>
                    <a:pt x="274" y="5866"/>
                    <a:pt x="760" y="6292"/>
                  </a:cubicBezTo>
                  <a:cubicBezTo>
                    <a:pt x="1277" y="6748"/>
                    <a:pt x="2098" y="7052"/>
                    <a:pt x="3192" y="7234"/>
                  </a:cubicBezTo>
                  <a:lnTo>
                    <a:pt x="3192" y="10669"/>
                  </a:lnTo>
                  <a:cubicBezTo>
                    <a:pt x="2645" y="10669"/>
                    <a:pt x="2098" y="10578"/>
                    <a:pt x="1581" y="10426"/>
                  </a:cubicBezTo>
                  <a:cubicBezTo>
                    <a:pt x="1034" y="10243"/>
                    <a:pt x="517" y="10000"/>
                    <a:pt x="0" y="9696"/>
                  </a:cubicBezTo>
                  <a:lnTo>
                    <a:pt x="0" y="11034"/>
                  </a:lnTo>
                  <a:cubicBezTo>
                    <a:pt x="547" y="11277"/>
                    <a:pt x="1064" y="11429"/>
                    <a:pt x="1611" y="11550"/>
                  </a:cubicBezTo>
                  <a:cubicBezTo>
                    <a:pt x="2128" y="11672"/>
                    <a:pt x="2675" y="11733"/>
                    <a:pt x="3192" y="11733"/>
                  </a:cubicBezTo>
                  <a:lnTo>
                    <a:pt x="3192" y="14012"/>
                  </a:lnTo>
                  <a:lnTo>
                    <a:pt x="3952" y="14012"/>
                  </a:lnTo>
                  <a:lnTo>
                    <a:pt x="3952" y="11733"/>
                  </a:lnTo>
                  <a:cubicBezTo>
                    <a:pt x="5046" y="11642"/>
                    <a:pt x="5867" y="11368"/>
                    <a:pt x="6414" y="10882"/>
                  </a:cubicBezTo>
                  <a:cubicBezTo>
                    <a:pt x="6991" y="10395"/>
                    <a:pt x="7295" y="9727"/>
                    <a:pt x="7295" y="8876"/>
                  </a:cubicBezTo>
                  <a:cubicBezTo>
                    <a:pt x="7295" y="8085"/>
                    <a:pt x="7022" y="7447"/>
                    <a:pt x="6475" y="7021"/>
                  </a:cubicBezTo>
                  <a:cubicBezTo>
                    <a:pt x="5927" y="6566"/>
                    <a:pt x="5107" y="6231"/>
                    <a:pt x="3952" y="6049"/>
                  </a:cubicBezTo>
                  <a:lnTo>
                    <a:pt x="3952" y="2827"/>
                  </a:lnTo>
                  <a:cubicBezTo>
                    <a:pt x="4408" y="2857"/>
                    <a:pt x="4864" y="2918"/>
                    <a:pt x="5320" y="3040"/>
                  </a:cubicBezTo>
                  <a:cubicBezTo>
                    <a:pt x="5745" y="3161"/>
                    <a:pt x="6171" y="3313"/>
                    <a:pt x="6596" y="3526"/>
                  </a:cubicBezTo>
                  <a:lnTo>
                    <a:pt x="6596" y="2219"/>
                  </a:lnTo>
                  <a:cubicBezTo>
                    <a:pt x="6171" y="2067"/>
                    <a:pt x="5745" y="1976"/>
                    <a:pt x="5320" y="1885"/>
                  </a:cubicBezTo>
                  <a:cubicBezTo>
                    <a:pt x="4864" y="1824"/>
                    <a:pt x="4438" y="1763"/>
                    <a:pt x="3952" y="1733"/>
                  </a:cubicBezTo>
                  <a:lnTo>
                    <a:pt x="395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5" name="Google Shape;185;p22"/>
            <p:cNvSpPr/>
            <p:nvPr/>
          </p:nvSpPr>
          <p:spPr>
            <a:xfrm>
              <a:off x="8179503" y="1917577"/>
              <a:ext cx="115622" cy="223017"/>
            </a:xfrm>
            <a:custGeom>
              <a:avLst/>
              <a:gdLst/>
              <a:ahLst/>
              <a:cxnLst/>
              <a:rect l="l" t="t" r="r" b="b"/>
              <a:pathLst>
                <a:path w="7265" h="14013" extrusionOk="0">
                  <a:moveTo>
                    <a:pt x="3192" y="2827"/>
                  </a:moveTo>
                  <a:lnTo>
                    <a:pt x="3192" y="5928"/>
                  </a:lnTo>
                  <a:cubicBezTo>
                    <a:pt x="2553" y="5837"/>
                    <a:pt x="2097" y="5654"/>
                    <a:pt x="1793" y="5411"/>
                  </a:cubicBezTo>
                  <a:cubicBezTo>
                    <a:pt x="1520" y="5168"/>
                    <a:pt x="1398" y="4833"/>
                    <a:pt x="1398" y="4408"/>
                  </a:cubicBezTo>
                  <a:cubicBezTo>
                    <a:pt x="1398" y="3952"/>
                    <a:pt x="1550" y="3618"/>
                    <a:pt x="1854" y="3344"/>
                  </a:cubicBezTo>
                  <a:cubicBezTo>
                    <a:pt x="2158" y="3071"/>
                    <a:pt x="2584" y="2919"/>
                    <a:pt x="3192" y="2827"/>
                  </a:cubicBezTo>
                  <a:close/>
                  <a:moveTo>
                    <a:pt x="3952" y="7387"/>
                  </a:moveTo>
                  <a:cubicBezTo>
                    <a:pt x="4620" y="7508"/>
                    <a:pt x="5107" y="7691"/>
                    <a:pt x="5411" y="7964"/>
                  </a:cubicBezTo>
                  <a:cubicBezTo>
                    <a:pt x="5715" y="8207"/>
                    <a:pt x="5867" y="8572"/>
                    <a:pt x="5867" y="9028"/>
                  </a:cubicBezTo>
                  <a:cubicBezTo>
                    <a:pt x="5867" y="9484"/>
                    <a:pt x="5715" y="9849"/>
                    <a:pt x="5380" y="10122"/>
                  </a:cubicBezTo>
                  <a:cubicBezTo>
                    <a:pt x="5046" y="10396"/>
                    <a:pt x="4590" y="10578"/>
                    <a:pt x="3952" y="10669"/>
                  </a:cubicBezTo>
                  <a:lnTo>
                    <a:pt x="3952" y="7387"/>
                  </a:lnTo>
                  <a:close/>
                  <a:moveTo>
                    <a:pt x="3192" y="1"/>
                  </a:moveTo>
                  <a:lnTo>
                    <a:pt x="3192" y="1764"/>
                  </a:lnTo>
                  <a:cubicBezTo>
                    <a:pt x="2158" y="1855"/>
                    <a:pt x="1368" y="2128"/>
                    <a:pt x="821" y="2584"/>
                  </a:cubicBezTo>
                  <a:cubicBezTo>
                    <a:pt x="274" y="3071"/>
                    <a:pt x="0" y="3709"/>
                    <a:pt x="0" y="4530"/>
                  </a:cubicBezTo>
                  <a:cubicBezTo>
                    <a:pt x="0" y="5289"/>
                    <a:pt x="243" y="5867"/>
                    <a:pt x="760" y="6323"/>
                  </a:cubicBezTo>
                  <a:cubicBezTo>
                    <a:pt x="1246" y="6748"/>
                    <a:pt x="2067" y="7052"/>
                    <a:pt x="3192" y="7235"/>
                  </a:cubicBezTo>
                  <a:lnTo>
                    <a:pt x="3192" y="10669"/>
                  </a:lnTo>
                  <a:cubicBezTo>
                    <a:pt x="2614" y="10669"/>
                    <a:pt x="2067" y="10578"/>
                    <a:pt x="1550" y="10426"/>
                  </a:cubicBezTo>
                  <a:cubicBezTo>
                    <a:pt x="1034" y="10274"/>
                    <a:pt x="517" y="10031"/>
                    <a:pt x="0" y="9697"/>
                  </a:cubicBezTo>
                  <a:lnTo>
                    <a:pt x="0" y="11065"/>
                  </a:lnTo>
                  <a:cubicBezTo>
                    <a:pt x="517" y="11277"/>
                    <a:pt x="1064" y="11460"/>
                    <a:pt x="1581" y="11581"/>
                  </a:cubicBezTo>
                  <a:cubicBezTo>
                    <a:pt x="2128" y="11672"/>
                    <a:pt x="2645" y="11733"/>
                    <a:pt x="3161" y="11764"/>
                  </a:cubicBezTo>
                  <a:lnTo>
                    <a:pt x="3192" y="14013"/>
                  </a:lnTo>
                  <a:lnTo>
                    <a:pt x="3952" y="14013"/>
                  </a:lnTo>
                  <a:lnTo>
                    <a:pt x="3952" y="11733"/>
                  </a:lnTo>
                  <a:cubicBezTo>
                    <a:pt x="5015" y="11672"/>
                    <a:pt x="5836" y="11369"/>
                    <a:pt x="6414" y="10882"/>
                  </a:cubicBezTo>
                  <a:cubicBezTo>
                    <a:pt x="6991" y="10396"/>
                    <a:pt x="7265" y="9727"/>
                    <a:pt x="7265" y="8876"/>
                  </a:cubicBezTo>
                  <a:cubicBezTo>
                    <a:pt x="7265" y="8086"/>
                    <a:pt x="6991" y="7478"/>
                    <a:pt x="6444" y="7022"/>
                  </a:cubicBezTo>
                  <a:cubicBezTo>
                    <a:pt x="5927" y="6566"/>
                    <a:pt x="5076" y="6262"/>
                    <a:pt x="3952" y="6080"/>
                  </a:cubicBezTo>
                  <a:lnTo>
                    <a:pt x="3952" y="2858"/>
                  </a:lnTo>
                  <a:cubicBezTo>
                    <a:pt x="4408" y="2858"/>
                    <a:pt x="4863" y="2949"/>
                    <a:pt x="5289" y="3040"/>
                  </a:cubicBezTo>
                  <a:cubicBezTo>
                    <a:pt x="5745" y="3162"/>
                    <a:pt x="6170" y="3344"/>
                    <a:pt x="6566" y="3557"/>
                  </a:cubicBezTo>
                  <a:lnTo>
                    <a:pt x="6566" y="2219"/>
                  </a:lnTo>
                  <a:cubicBezTo>
                    <a:pt x="6170" y="2098"/>
                    <a:pt x="5745" y="1976"/>
                    <a:pt x="5289" y="1915"/>
                  </a:cubicBezTo>
                  <a:cubicBezTo>
                    <a:pt x="4863" y="1824"/>
                    <a:pt x="4408" y="1764"/>
                    <a:pt x="3952" y="1764"/>
                  </a:cubicBezTo>
                  <a:lnTo>
                    <a:pt x="395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6" name="Google Shape;186;p22"/>
            <p:cNvSpPr/>
            <p:nvPr/>
          </p:nvSpPr>
          <p:spPr>
            <a:xfrm>
              <a:off x="8299482" y="2344534"/>
              <a:ext cx="158195" cy="139049"/>
            </a:xfrm>
            <a:custGeom>
              <a:avLst/>
              <a:gdLst/>
              <a:ahLst/>
              <a:cxnLst/>
              <a:rect l="l" t="t" r="r" b="b"/>
              <a:pathLst>
                <a:path w="9940" h="8737" extrusionOk="0">
                  <a:moveTo>
                    <a:pt x="7244" y="0"/>
                  </a:moveTo>
                  <a:cubicBezTo>
                    <a:pt x="5802" y="0"/>
                    <a:pt x="2584" y="1011"/>
                    <a:pt x="1246" y="3267"/>
                  </a:cubicBezTo>
                  <a:cubicBezTo>
                    <a:pt x="0" y="5364"/>
                    <a:pt x="0" y="7978"/>
                    <a:pt x="3070" y="8647"/>
                  </a:cubicBezTo>
                  <a:cubicBezTo>
                    <a:pt x="3365" y="8708"/>
                    <a:pt x="3655" y="8736"/>
                    <a:pt x="3940" y="8736"/>
                  </a:cubicBezTo>
                  <a:cubicBezTo>
                    <a:pt x="6623" y="8736"/>
                    <a:pt x="8785" y="6276"/>
                    <a:pt x="8785" y="6276"/>
                  </a:cubicBezTo>
                  <a:cubicBezTo>
                    <a:pt x="8785" y="6276"/>
                    <a:pt x="9545" y="5364"/>
                    <a:pt x="9757" y="4331"/>
                  </a:cubicBezTo>
                  <a:cubicBezTo>
                    <a:pt x="9940" y="3358"/>
                    <a:pt x="8693" y="471"/>
                    <a:pt x="7782" y="76"/>
                  </a:cubicBezTo>
                  <a:cubicBezTo>
                    <a:pt x="7657" y="26"/>
                    <a:pt x="7473" y="0"/>
                    <a:pt x="7244" y="0"/>
                  </a:cubicBezTo>
                  <a:close/>
                </a:path>
              </a:pathLst>
            </a:custGeom>
            <a:solidFill>
              <a:srgbClr val="F4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7" name="Google Shape;187;p22"/>
            <p:cNvSpPr/>
            <p:nvPr/>
          </p:nvSpPr>
          <p:spPr>
            <a:xfrm>
              <a:off x="8326094" y="2427968"/>
              <a:ext cx="91432" cy="132572"/>
            </a:xfrm>
            <a:custGeom>
              <a:avLst/>
              <a:gdLst/>
              <a:ahLst/>
              <a:cxnLst/>
              <a:rect l="l" t="t" r="r" b="b"/>
              <a:pathLst>
                <a:path w="5745" h="8330" extrusionOk="0">
                  <a:moveTo>
                    <a:pt x="5198" y="1"/>
                  </a:moveTo>
                  <a:lnTo>
                    <a:pt x="1064" y="2250"/>
                  </a:lnTo>
                  <a:cubicBezTo>
                    <a:pt x="1064" y="2250"/>
                    <a:pt x="1125" y="3800"/>
                    <a:pt x="821" y="5685"/>
                  </a:cubicBezTo>
                  <a:cubicBezTo>
                    <a:pt x="638" y="6749"/>
                    <a:pt x="304" y="7691"/>
                    <a:pt x="0" y="8329"/>
                  </a:cubicBezTo>
                  <a:cubicBezTo>
                    <a:pt x="942" y="7813"/>
                    <a:pt x="2037" y="7448"/>
                    <a:pt x="3100" y="7235"/>
                  </a:cubicBezTo>
                  <a:cubicBezTo>
                    <a:pt x="3982" y="7053"/>
                    <a:pt x="4863" y="6931"/>
                    <a:pt x="5745" y="6810"/>
                  </a:cubicBezTo>
                  <a:cubicBezTo>
                    <a:pt x="5532" y="5776"/>
                    <a:pt x="5046" y="3284"/>
                    <a:pt x="5137" y="2098"/>
                  </a:cubicBezTo>
                  <a:cubicBezTo>
                    <a:pt x="5198" y="609"/>
                    <a:pt x="5198" y="1"/>
                    <a:pt x="5198" y="1"/>
                  </a:cubicBezTo>
                  <a:close/>
                </a:path>
              </a:pathLst>
            </a:custGeom>
            <a:solidFill>
              <a:srgbClr val="F4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8" name="Google Shape;188;p22"/>
            <p:cNvSpPr/>
            <p:nvPr/>
          </p:nvSpPr>
          <p:spPr>
            <a:xfrm>
              <a:off x="7984048" y="2131716"/>
              <a:ext cx="115622" cy="201914"/>
            </a:xfrm>
            <a:custGeom>
              <a:avLst/>
              <a:gdLst/>
              <a:ahLst/>
              <a:cxnLst/>
              <a:rect l="l" t="t" r="r" b="b"/>
              <a:pathLst>
                <a:path w="7265" h="12687" extrusionOk="0">
                  <a:moveTo>
                    <a:pt x="1063" y="1"/>
                  </a:moveTo>
                  <a:cubicBezTo>
                    <a:pt x="1042" y="1"/>
                    <a:pt x="1022" y="4"/>
                    <a:pt x="1003" y="12"/>
                  </a:cubicBezTo>
                  <a:cubicBezTo>
                    <a:pt x="335" y="285"/>
                    <a:pt x="0" y="3629"/>
                    <a:pt x="1186" y="5544"/>
                  </a:cubicBezTo>
                  <a:cubicBezTo>
                    <a:pt x="2371" y="7489"/>
                    <a:pt x="3678" y="8583"/>
                    <a:pt x="3678" y="8583"/>
                  </a:cubicBezTo>
                  <a:cubicBezTo>
                    <a:pt x="3678" y="8583"/>
                    <a:pt x="3587" y="9282"/>
                    <a:pt x="3678" y="10741"/>
                  </a:cubicBezTo>
                  <a:cubicBezTo>
                    <a:pt x="3739" y="12231"/>
                    <a:pt x="3921" y="12687"/>
                    <a:pt x="3921" y="12687"/>
                  </a:cubicBezTo>
                  <a:lnTo>
                    <a:pt x="7265" y="11744"/>
                  </a:lnTo>
                  <a:lnTo>
                    <a:pt x="5988" y="8492"/>
                  </a:lnTo>
                  <a:cubicBezTo>
                    <a:pt x="5988" y="8492"/>
                    <a:pt x="6566" y="3690"/>
                    <a:pt x="5897" y="2626"/>
                  </a:cubicBezTo>
                  <a:cubicBezTo>
                    <a:pt x="5806" y="2467"/>
                    <a:pt x="5717" y="2400"/>
                    <a:pt x="5629" y="2400"/>
                  </a:cubicBezTo>
                  <a:cubicBezTo>
                    <a:pt x="5130" y="2400"/>
                    <a:pt x="4712" y="4602"/>
                    <a:pt x="4712" y="4602"/>
                  </a:cubicBezTo>
                  <a:cubicBezTo>
                    <a:pt x="4712" y="4602"/>
                    <a:pt x="1836" y="1"/>
                    <a:pt x="1063" y="1"/>
                  </a:cubicBezTo>
                  <a:close/>
                </a:path>
              </a:pathLst>
            </a:custGeom>
            <a:solidFill>
              <a:srgbClr val="F4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9" name="Google Shape;189;p22"/>
            <p:cNvSpPr/>
            <p:nvPr/>
          </p:nvSpPr>
          <p:spPr>
            <a:xfrm>
              <a:off x="8380274" y="2294970"/>
              <a:ext cx="120461" cy="200768"/>
            </a:xfrm>
            <a:custGeom>
              <a:avLst/>
              <a:gdLst/>
              <a:ahLst/>
              <a:cxnLst/>
              <a:rect l="l" t="t" r="r" b="b"/>
              <a:pathLst>
                <a:path w="7569" h="12615" extrusionOk="0">
                  <a:moveTo>
                    <a:pt x="2722" y="0"/>
                  </a:moveTo>
                  <a:cubicBezTo>
                    <a:pt x="1740" y="0"/>
                    <a:pt x="647" y="644"/>
                    <a:pt x="396" y="1883"/>
                  </a:cubicBezTo>
                  <a:cubicBezTo>
                    <a:pt x="0" y="3615"/>
                    <a:pt x="2523" y="5621"/>
                    <a:pt x="2523" y="6442"/>
                  </a:cubicBezTo>
                  <a:cubicBezTo>
                    <a:pt x="2523" y="7232"/>
                    <a:pt x="2037" y="9542"/>
                    <a:pt x="2037" y="9542"/>
                  </a:cubicBezTo>
                  <a:cubicBezTo>
                    <a:pt x="2037" y="9542"/>
                    <a:pt x="1003" y="10393"/>
                    <a:pt x="760" y="10880"/>
                  </a:cubicBezTo>
                  <a:cubicBezTo>
                    <a:pt x="547" y="11336"/>
                    <a:pt x="851" y="12308"/>
                    <a:pt x="1824" y="12582"/>
                  </a:cubicBezTo>
                  <a:cubicBezTo>
                    <a:pt x="1902" y="12604"/>
                    <a:pt x="1990" y="12614"/>
                    <a:pt x="2087" y="12614"/>
                  </a:cubicBezTo>
                  <a:cubicBezTo>
                    <a:pt x="3189" y="12614"/>
                    <a:pt x="5382" y="11253"/>
                    <a:pt x="6444" y="10302"/>
                  </a:cubicBezTo>
                  <a:cubicBezTo>
                    <a:pt x="7569" y="9269"/>
                    <a:pt x="7235" y="8327"/>
                    <a:pt x="6809" y="7688"/>
                  </a:cubicBezTo>
                  <a:cubicBezTo>
                    <a:pt x="6383" y="7050"/>
                    <a:pt x="6991" y="6351"/>
                    <a:pt x="6748" y="5378"/>
                  </a:cubicBezTo>
                  <a:cubicBezTo>
                    <a:pt x="6444" y="4375"/>
                    <a:pt x="5624" y="4922"/>
                    <a:pt x="5380" y="4345"/>
                  </a:cubicBezTo>
                  <a:cubicBezTo>
                    <a:pt x="5107" y="3798"/>
                    <a:pt x="4864" y="1214"/>
                    <a:pt x="3891" y="393"/>
                  </a:cubicBezTo>
                  <a:cubicBezTo>
                    <a:pt x="3581" y="130"/>
                    <a:pt x="3162" y="0"/>
                    <a:pt x="272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90" name="Google Shape;190;p22"/>
            <p:cNvSpPr/>
            <p:nvPr/>
          </p:nvSpPr>
          <p:spPr>
            <a:xfrm>
              <a:off x="8398164" y="2436690"/>
              <a:ext cx="45978" cy="39803"/>
            </a:xfrm>
            <a:custGeom>
              <a:avLst/>
              <a:gdLst/>
              <a:ahLst/>
              <a:cxnLst/>
              <a:rect l="l" t="t" r="r" b="b"/>
              <a:pathLst>
                <a:path w="2889" h="2501" extrusionOk="0">
                  <a:moveTo>
                    <a:pt x="548" y="0"/>
                  </a:moveTo>
                  <a:cubicBezTo>
                    <a:pt x="548" y="0"/>
                    <a:pt x="1" y="304"/>
                    <a:pt x="183" y="1398"/>
                  </a:cubicBezTo>
                  <a:cubicBezTo>
                    <a:pt x="297" y="2062"/>
                    <a:pt x="790" y="2501"/>
                    <a:pt x="1292" y="2501"/>
                  </a:cubicBezTo>
                  <a:cubicBezTo>
                    <a:pt x="1594" y="2501"/>
                    <a:pt x="1900" y="2342"/>
                    <a:pt x="2129" y="1976"/>
                  </a:cubicBezTo>
                  <a:cubicBezTo>
                    <a:pt x="2889" y="730"/>
                    <a:pt x="548" y="0"/>
                    <a:pt x="548" y="0"/>
                  </a:cubicBezTo>
                  <a:close/>
                </a:path>
              </a:pathLst>
            </a:custGeom>
            <a:solidFill>
              <a:srgbClr val="F4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91" name="Google Shape;191;p22"/>
            <p:cNvSpPr/>
            <p:nvPr/>
          </p:nvSpPr>
          <p:spPr>
            <a:xfrm>
              <a:off x="8031941" y="2293474"/>
              <a:ext cx="335249" cy="425726"/>
            </a:xfrm>
            <a:custGeom>
              <a:avLst/>
              <a:gdLst/>
              <a:ahLst/>
              <a:cxnLst/>
              <a:rect l="l" t="t" r="r" b="b"/>
              <a:pathLst>
                <a:path w="21065" h="26750" extrusionOk="0">
                  <a:moveTo>
                    <a:pt x="3800" y="1"/>
                  </a:moveTo>
                  <a:lnTo>
                    <a:pt x="669" y="578"/>
                  </a:lnTo>
                  <a:cubicBezTo>
                    <a:pt x="669" y="578"/>
                    <a:pt x="0" y="8299"/>
                    <a:pt x="3283" y="14196"/>
                  </a:cubicBezTo>
                  <a:cubicBezTo>
                    <a:pt x="6536" y="20092"/>
                    <a:pt x="16110" y="26749"/>
                    <a:pt x="16110" y="26749"/>
                  </a:cubicBezTo>
                  <a:lnTo>
                    <a:pt x="21065" y="17418"/>
                  </a:lnTo>
                  <a:cubicBezTo>
                    <a:pt x="21065" y="17418"/>
                    <a:pt x="13040" y="16870"/>
                    <a:pt x="9332" y="11855"/>
                  </a:cubicBezTo>
                  <a:cubicBezTo>
                    <a:pt x="5593" y="6779"/>
                    <a:pt x="3800" y="1"/>
                    <a:pt x="3800" y="1"/>
                  </a:cubicBezTo>
                  <a:close/>
                </a:path>
              </a:pathLst>
            </a:custGeom>
            <a:solidFill>
              <a:srgbClr val="6541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192" name="Title 1"/>
          <p:cNvSpPr txBox="1">
            <a:spLocks/>
          </p:cNvSpPr>
          <p:nvPr/>
        </p:nvSpPr>
        <p:spPr>
          <a:xfrm>
            <a:off x="148825" y="1534080"/>
            <a:ext cx="4926790" cy="2399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Fira Sans Extra Condensed SemiBold"/>
              <a:buNone/>
              <a:defRPr sz="50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Fira Sans Extra Condensed SemiBold"/>
              <a:buNone/>
              <a:defRPr sz="52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Fira Sans Extra Condensed SemiBold"/>
              <a:buNone/>
              <a:defRPr sz="52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Fira Sans Extra Condensed SemiBold"/>
              <a:buNone/>
              <a:defRPr sz="52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Fira Sans Extra Condensed SemiBold"/>
              <a:buNone/>
              <a:defRPr sz="52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Fira Sans Extra Condensed SemiBold"/>
              <a:buNone/>
              <a:defRPr sz="52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Fira Sans Extra Condensed SemiBold"/>
              <a:buNone/>
              <a:defRPr sz="52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Fira Sans Extra Condensed SemiBold"/>
              <a:buNone/>
              <a:defRPr sz="52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Fira Sans Extra Condensed SemiBold"/>
              <a:buNone/>
              <a:defRPr sz="52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9pPr>
          </a:lstStyle>
          <a:p>
            <a:pPr algn="ctr"/>
            <a:r>
              <a:rPr lang="ar-SA" sz="2500" dirty="0" smtClean="0">
                <a:solidFill>
                  <a:schemeClr val="accent1">
                    <a:lumMod val="75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تمرين المرآه مع هنغاريا</a:t>
            </a:r>
            <a:endParaRPr lang="en-US" sz="2500" dirty="0">
              <a:solidFill>
                <a:schemeClr val="accent1">
                  <a:lumMod val="75000"/>
                </a:schemeClr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ctr"/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1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(Mirror Exercise Between </a:t>
            </a:r>
            <a:r>
              <a:rPr lang="en-US" sz="21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Palestine and Hungary, 2015-2021)</a:t>
            </a:r>
            <a:endParaRPr lang="ar-SA" sz="21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3" name="Subtitle 2"/>
          <p:cNvSpPr txBox="1">
            <a:spLocks/>
          </p:cNvSpPr>
          <p:nvPr/>
        </p:nvSpPr>
        <p:spPr>
          <a:xfrm rot="9866467" flipV="1">
            <a:off x="342364" y="4235378"/>
            <a:ext cx="7772400" cy="45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oboto"/>
              <a:buNone/>
              <a:defRPr sz="16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oboto"/>
              <a:buNone/>
              <a:defRPr sz="28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oboto"/>
              <a:buNone/>
              <a:defRPr sz="28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oboto"/>
              <a:buNone/>
              <a:defRPr sz="28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oboto"/>
              <a:buNone/>
              <a:defRPr sz="28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oboto"/>
              <a:buNone/>
              <a:defRPr sz="28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oboto"/>
              <a:buNone/>
              <a:defRPr sz="28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oboto"/>
              <a:buNone/>
              <a:defRPr sz="28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oboto"/>
              <a:buNone/>
              <a:defRPr sz="28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algn="ctr"/>
            <a:endParaRPr lang="en-US"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4233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19F519AFC9644FB8D3D4B9DB76C27E" ma:contentTypeVersion="18" ma:contentTypeDescription="Create a new document." ma:contentTypeScope="" ma:versionID="0b957bb7963042d4a5e414c211d97b08">
  <xsd:schema xmlns:xsd="http://www.w3.org/2001/XMLSchema" xmlns:xs="http://www.w3.org/2001/XMLSchema" xmlns:p="http://schemas.microsoft.com/office/2006/metadata/properties" xmlns:ns2="cfc03cda-bc36-4859-b431-cc9043cb4594" xmlns:ns3="4774538e-7891-43b6-a84b-740af6ca28fe" xmlns:ns4="985ec44e-1bab-4c0b-9df0-6ba128686fc9" targetNamespace="http://schemas.microsoft.com/office/2006/metadata/properties" ma:root="true" ma:fieldsID="b86b21f3dfa4e337314fa6398e7dd9d8" ns2:_="" ns3:_="" ns4:_="">
    <xsd:import namespace="cfc03cda-bc36-4859-b431-cc9043cb4594"/>
    <xsd:import namespace="4774538e-7891-43b6-a84b-740af6ca28fe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c03cda-bc36-4859-b431-cc9043cb45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74538e-7891-43b6-a84b-740af6ca28f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b8821def-ab9c-48d5-91c1-11f7b21153fe}" ma:internalName="TaxCatchAll" ma:showField="CatchAllData" ma:web="4774538e-7891-43b6-a84b-740af6ca28f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85ec44e-1bab-4c0b-9df0-6ba128686fc9" xsi:nil="true"/>
    <lcf76f155ced4ddcb4097134ff3c332f xmlns="cfc03cda-bc36-4859-b431-cc9043cb459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F837A81-0ABB-4A3E-9382-DF756AEEA776}"/>
</file>

<file path=customXml/itemProps2.xml><?xml version="1.0" encoding="utf-8"?>
<ds:datastoreItem xmlns:ds="http://schemas.openxmlformats.org/officeDocument/2006/customXml" ds:itemID="{F999D052-6660-44E1-8A54-D4525F75DE20}"/>
</file>

<file path=customXml/itemProps3.xml><?xml version="1.0" encoding="utf-8"?>
<ds:datastoreItem xmlns:ds="http://schemas.openxmlformats.org/officeDocument/2006/customXml" ds:itemID="{9CA09221-0C5D-4A9E-B19F-CCDCD16775A9}"/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4859</TotalTime>
  <Words>496</Words>
  <Application>Microsoft Office PowerPoint</Application>
  <PresentationFormat>On-screen Show (4:3)</PresentationFormat>
  <Paragraphs>204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31" baseType="lpstr">
      <vt:lpstr>Arial</vt:lpstr>
      <vt:lpstr>Calibri</vt:lpstr>
      <vt:lpstr>Calibri Light</vt:lpstr>
      <vt:lpstr>Fira Sans Extra Condensed</vt:lpstr>
      <vt:lpstr>Fira Sans Extra Condensed Medium</vt:lpstr>
      <vt:lpstr>Fira Sans Extra Condensed SemiBold</vt:lpstr>
      <vt:lpstr>Georgia</vt:lpstr>
      <vt:lpstr>Roboto</vt:lpstr>
      <vt:lpstr>Simple Bold Jut Out</vt:lpstr>
      <vt:lpstr>Simplified Arabic</vt:lpstr>
      <vt:lpstr>Times New Roman</vt:lpstr>
      <vt:lpstr>Wingdings 3</vt:lpstr>
      <vt:lpstr>Custom Design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الصادرات إلى هنغاريا</vt:lpstr>
      <vt:lpstr>PowerPoint Presentation</vt:lpstr>
      <vt:lpstr> واردات من هنغاريا إلى إسرائيل </vt:lpstr>
      <vt:lpstr>بيانات تفصيلية</vt:lpstr>
      <vt:lpstr>أهم السلع المستوردة</vt:lpstr>
      <vt:lpstr>أسباب الفروق في البيانات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Husam</dc:creator>
  <cp:lastModifiedBy>Husam Khaleifeh</cp:lastModifiedBy>
  <cp:revision>1050</cp:revision>
  <dcterms:created xsi:type="dcterms:W3CDTF">2016-11-03T07:56:48Z</dcterms:created>
  <dcterms:modified xsi:type="dcterms:W3CDTF">2025-04-11T20:31:16Z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0x0101000719F519AFC9644FB8D3D4B9DB76C27E</vt:lpwstr>
  </property>
</Properties>
</file>